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66" r:id="rId4"/>
    <p:sldId id="269" r:id="rId5"/>
    <p:sldId id="260" r:id="rId6"/>
    <p:sldId id="270" r:id="rId7"/>
    <p:sldId id="265" r:id="rId8"/>
    <p:sldId id="271" r:id="rId9"/>
    <p:sldId id="276" r:id="rId10"/>
    <p:sldId id="277" r:id="rId11"/>
    <p:sldId id="264" r:id="rId12"/>
    <p:sldId id="257" r:id="rId13"/>
    <p:sldId id="268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A44561-C556-459F-B209-BBD9173994DD}" v="279" dt="2020-01-29T07:09:04.792"/>
    <p1510:client id="{9019D8A1-E257-404E-A1B6-F192538FF659}" v="106" dt="2020-01-30T05:29:11.2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>
        <p:scale>
          <a:sx n="67" d="100"/>
          <a:sy n="67" d="100"/>
        </p:scale>
        <p:origin x="4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395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5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80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27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04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70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9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6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71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1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1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C684499-6F30-4C6A-8094-E2E3E91B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AECED4-26C2-4E8F-A340-2402369DC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467" y="863364"/>
            <a:ext cx="6657476" cy="5126124"/>
          </a:xfrm>
        </p:spPr>
        <p:txBody>
          <a:bodyPr anchor="ctr">
            <a:normAutofit/>
          </a:bodyPr>
          <a:lstStyle/>
          <a:p>
            <a:pPr algn="r"/>
            <a:r>
              <a:rPr lang="en-US" sz="6600" dirty="0">
                <a:solidFill>
                  <a:schemeClr val="tx1"/>
                </a:solidFill>
              </a:rPr>
              <a:t>Waste management</a:t>
            </a:r>
            <a:br>
              <a:rPr lang="en-US" sz="6600" dirty="0"/>
            </a:br>
            <a:r>
              <a:rPr lang="en-US" sz="4800" i="1" dirty="0">
                <a:solidFill>
                  <a:srgbClr val="002060"/>
                </a:solidFill>
              </a:rPr>
              <a:t>around 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52941" y="803833"/>
            <a:ext cx="3082986" cy="5179966"/>
          </a:xfrm>
        </p:spPr>
        <p:txBody>
          <a:bodyPr anchor="ctr">
            <a:norm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</a:rPr>
              <a:t>RISHIKA SINGH</a:t>
            </a:r>
            <a:endParaRPr lang="en-US"/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SHRISTI PODDAR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KAJOL CHORDIYA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RANYA NARULA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ADITI JAISWAL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213D27-7A25-46D8-B1BD-E470E49C6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961243" y="2054826"/>
            <a:ext cx="0" cy="2743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CF271981-DB97-48C5-B7A3-D930F8C5B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28" y="565573"/>
            <a:ext cx="8105263" cy="57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6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AE6C-E3C0-494D-908E-D0956C138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0CFCCA-7CCB-4448-BD8E-AA12170D9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2" y="609600"/>
            <a:ext cx="9705975" cy="5895975"/>
          </a:xfrm>
        </p:spPr>
      </p:pic>
    </p:spTree>
    <p:extLst>
      <p:ext uri="{BB962C8B-B14F-4D97-AF65-F5344CB8AC3E}">
        <p14:creationId xmlns:p14="http://schemas.microsoft.com/office/powerpoint/2010/main" val="2540483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BA2EA6A6-CD0C-4CFD-8EC2-AA44F9870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9B78AC-ECCF-4D0E-B811-2EA7300B5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096" y="609600"/>
            <a:ext cx="6520051" cy="1356360"/>
          </a:xfrm>
        </p:spPr>
        <p:txBody>
          <a:bodyPr>
            <a:normAutofit/>
          </a:bodyPr>
          <a:lstStyle/>
          <a:p>
            <a:r>
              <a:rPr lang="en-US" sz="3200" b="1" dirty="0"/>
              <a:t>UPCYCLE </a:t>
            </a:r>
          </a:p>
        </p:txBody>
      </p:sp>
      <p:pic>
        <p:nvPicPr>
          <p:cNvPr id="4" name="Picture 4" descr="A picture containing sitting&#10;&#10;Description generated with very high confidence">
            <a:extLst>
              <a:ext uri="{FF2B5EF4-FFF2-40B4-BE49-F238E27FC236}">
                <a16:creationId xmlns:a16="http://schemas.microsoft.com/office/drawing/2014/main" id="{0D6B8890-D42D-4827-8CE9-BC900B15C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0" y="2168650"/>
            <a:ext cx="6539688" cy="4079750"/>
          </a:xfrm>
          <a:prstGeom prst="rect">
            <a:avLst/>
          </a:prstGeom>
        </p:spPr>
      </p:pic>
      <p:pic>
        <p:nvPicPr>
          <p:cNvPr id="7" name="Picture 9" descr="A close up of a bicycle&#10;&#10;Description generated with high confidence">
            <a:extLst>
              <a:ext uri="{FF2B5EF4-FFF2-40B4-BE49-F238E27FC236}">
                <a16:creationId xmlns:a16="http://schemas.microsoft.com/office/drawing/2014/main" id="{AD67AFAA-3148-4D70-92B5-30839C7E3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70828" y="2444357"/>
            <a:ext cx="5055582" cy="3528335"/>
          </a:xfrm>
        </p:spPr>
      </p:pic>
    </p:spTree>
    <p:extLst>
      <p:ext uri="{BB962C8B-B14F-4D97-AF65-F5344CB8AC3E}">
        <p14:creationId xmlns:p14="http://schemas.microsoft.com/office/powerpoint/2010/main" val="932495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9BB9D49-5EB7-426D-B0D7-59F4D9780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750820"/>
            <a:ext cx="9875520" cy="1356360"/>
          </a:xfrm>
        </p:spPr>
        <p:txBody>
          <a:bodyPr/>
          <a:lstStyle/>
          <a:p>
            <a:r>
              <a:rPr lang="en-US" dirty="0"/>
              <a:t>Ways to manage waste at personal levels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6778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F47A5D-8A0C-4E71-BD72-109E9E95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Promoting segregation via Illustrative bins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324FEA-702D-4E49-87B4-38710C7DB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25" y="1694530"/>
            <a:ext cx="5213350" cy="346894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DCB42-0DC3-484F-9FA1-70648C7C3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Local language </a:t>
            </a:r>
          </a:p>
          <a:p>
            <a:r>
              <a:rPr lang="en-IN" dirty="0"/>
              <a:t>Infographics</a:t>
            </a:r>
          </a:p>
          <a:p>
            <a:r>
              <a:rPr lang="en-IN" dirty="0"/>
              <a:t>Colours</a:t>
            </a:r>
          </a:p>
          <a:p>
            <a:r>
              <a:rPr lang="en-IN" dirty="0"/>
              <a:t>interaction</a:t>
            </a:r>
          </a:p>
        </p:txBody>
      </p:sp>
    </p:spTree>
    <p:extLst>
      <p:ext uri="{BB962C8B-B14F-4D97-AF65-F5344CB8AC3E}">
        <p14:creationId xmlns:p14="http://schemas.microsoft.com/office/powerpoint/2010/main" val="1812638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42FBF-BC10-4396-AE2A-B8AB73FD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Langar donations</a:t>
            </a: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2FC55-8B4D-415A-98C3-548FB9A91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Dhyan</a:t>
            </a:r>
            <a:r>
              <a:rPr lang="en-US" dirty="0"/>
              <a:t> foundation</a:t>
            </a:r>
          </a:p>
          <a:p>
            <a:r>
              <a:rPr lang="en-US" dirty="0"/>
              <a:t>Khalsa aid (int)</a:t>
            </a:r>
          </a:p>
          <a:p>
            <a:r>
              <a:rPr lang="en-US" dirty="0"/>
              <a:t>donateinkind.com</a:t>
            </a:r>
          </a:p>
          <a:p>
            <a:endParaRPr lang="en-IN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1DB6441-9049-447D-9A73-A31A3B62B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185" y="450387"/>
            <a:ext cx="5323716" cy="5957226"/>
          </a:xfrm>
        </p:spPr>
      </p:pic>
    </p:spTree>
    <p:extLst>
      <p:ext uri="{BB962C8B-B14F-4D97-AF65-F5344CB8AC3E}">
        <p14:creationId xmlns:p14="http://schemas.microsoft.com/office/powerpoint/2010/main" val="2753849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3BE5-653B-44EA-941B-8A53A07CA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678430"/>
            <a:ext cx="5212080" cy="1737360"/>
          </a:xfrm>
        </p:spPr>
        <p:txBody>
          <a:bodyPr/>
          <a:lstStyle/>
          <a:p>
            <a:r>
              <a:rPr lang="en-US" dirty="0"/>
              <a:t>Societal meetings to address - waste management &amp; spreading awareness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F58ECC-284F-4E85-AB06-8A22A8B9F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1390650"/>
            <a:ext cx="6179821" cy="40005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36852-B831-49D0-A92A-92E34F8C9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V="1">
            <a:off x="1143000" y="5852160"/>
            <a:ext cx="3931920" cy="148590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979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9E20-9B1D-4359-9246-00F69D4F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5" descr="A close up of a map&#10;&#10;Description generated with high confidence">
            <a:extLst>
              <a:ext uri="{FF2B5EF4-FFF2-40B4-BE49-F238E27FC236}">
                <a16:creationId xmlns:a16="http://schemas.microsoft.com/office/drawing/2014/main" id="{40B59F16-E233-45AF-B28A-FCE210B6C7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812483" y="-1950719"/>
            <a:ext cx="6314620" cy="1080706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17769-31AC-4458-861E-D01F218CC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212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CE1D44-E11A-4601-BF36-5D36C2530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387" y="2750820"/>
            <a:ext cx="9039225" cy="1356360"/>
          </a:xfrm>
        </p:spPr>
        <p:txBody>
          <a:bodyPr>
            <a:normAutofit/>
          </a:bodyPr>
          <a:lstStyle/>
          <a:p>
            <a:r>
              <a:rPr lang="en-US" sz="6600" dirty="0"/>
              <a:t>LEAST CONTRIBUTION</a:t>
            </a:r>
            <a:endParaRPr lang="en-IN" sz="6600" dirty="0"/>
          </a:p>
        </p:txBody>
      </p:sp>
    </p:spTree>
    <p:extLst>
      <p:ext uri="{BB962C8B-B14F-4D97-AF65-F5344CB8AC3E}">
        <p14:creationId xmlns:p14="http://schemas.microsoft.com/office/powerpoint/2010/main" val="2851583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5318D-B93C-450E-82C5-73AFE4540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325" y="554355"/>
            <a:ext cx="3931920" cy="1737360"/>
          </a:xfrm>
        </p:spPr>
        <p:txBody>
          <a:bodyPr/>
          <a:lstStyle/>
          <a:p>
            <a:r>
              <a:rPr lang="en-US" dirty="0"/>
              <a:t>RESTAURANTS</a:t>
            </a:r>
            <a:endParaRPr lang="en-IN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BC921B9-C78E-4110-8196-E771F6BCA70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 r="235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6C77B-01C7-418E-8327-AE32237C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LEFT OVER FOOD (DRY) FROM ONE DAY OF BUSINESS AT Image restaurant, Mumbai.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3921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EE93-2221-4AD5-9AA9-72D1C7D11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39" y="0"/>
            <a:ext cx="4322445" cy="1737360"/>
          </a:xfrm>
        </p:spPr>
        <p:txBody>
          <a:bodyPr/>
          <a:lstStyle/>
          <a:p>
            <a:r>
              <a:rPr lang="en-US" dirty="0"/>
              <a:t>NO SEGREGATION</a:t>
            </a:r>
            <a:endParaRPr lang="en-IN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1D13E57-5BA8-4261-87B6-93DA054A7C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7" r="14347"/>
          <a:stretch>
            <a:fillRect/>
          </a:stretch>
        </p:blipFill>
        <p:spPr>
          <a:xfrm>
            <a:off x="5413248" y="1069846"/>
            <a:ext cx="6099048" cy="494995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14A9A-8FDB-4F0B-9510-5ED213A7E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259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7F595-2AAB-42AA-8055-A48DCBD9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 waste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D660EF6-1411-4A9C-B0C3-84D8914A9A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" r="2356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6ADD5-40EA-4475-8FC0-E05CCF67D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IN" dirty="0"/>
              <a:t>Croma- tied up with "just dispose"- </a:t>
            </a:r>
            <a:r>
              <a:rPr lang="en-IN" dirty="0" err="1"/>
              <a:t>Maharshtra</a:t>
            </a:r>
            <a:r>
              <a:rPr lang="en-IN" dirty="0"/>
              <a:t> pollution board.</a:t>
            </a:r>
          </a:p>
          <a:p>
            <a:r>
              <a:rPr lang="en-IN" dirty="0" err="1"/>
              <a:t>Ecoreco</a:t>
            </a:r>
            <a:endParaRPr lang="en-IN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1269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14C33-CC90-49C0-A1CC-6F30A79B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2750820"/>
            <a:ext cx="6705600" cy="1356360"/>
          </a:xfrm>
        </p:spPr>
        <p:txBody>
          <a:bodyPr/>
          <a:lstStyle/>
          <a:p>
            <a:r>
              <a:rPr lang="en-US" dirty="0"/>
              <a:t>MAXIMUM CONTRIBUTION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902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C1FFA1-F12D-465A-8A67-C7F7713BC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Segregation:</a:t>
            </a:r>
            <a:br>
              <a:rPr lang="en-US" dirty="0"/>
            </a:b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A519B9-ADF8-4BDD-A21B-BA01C6B0348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t="37252" r="-313" b="-219"/>
          <a:stretch/>
        </p:blipFill>
        <p:spPr>
          <a:xfrm>
            <a:off x="5441823" y="483870"/>
            <a:ext cx="6099048" cy="589026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AEB58E-F45B-4B9E-A88E-5C77E50AD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WET WASTE</a:t>
            </a:r>
          </a:p>
          <a:p>
            <a:r>
              <a:rPr lang="en-US" dirty="0"/>
              <a:t>DRY WASTE</a:t>
            </a:r>
          </a:p>
          <a:p>
            <a:r>
              <a:rPr lang="en-US" dirty="0"/>
              <a:t>E- WASTE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8152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58090E-0BC3-43CC-8CA2-0CC22A8D8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275" y="714375"/>
            <a:ext cx="6886575" cy="1356360"/>
          </a:xfrm>
        </p:spPr>
        <p:txBody>
          <a:bodyPr/>
          <a:lstStyle/>
          <a:p>
            <a:r>
              <a:rPr lang="en-US" dirty="0"/>
              <a:t>USING LEAVES AS PLATES</a:t>
            </a:r>
            <a:endParaRPr lang="en-I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D65D463-5FEF-4B76-AA75-9DA2B30AE1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5801"/>
            <a:ext cx="4754563" cy="3565922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2DC5388-3428-4278-B909-0FC3729F91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64" y="2285801"/>
            <a:ext cx="5124450" cy="3565922"/>
          </a:xfrm>
        </p:spPr>
      </p:pic>
    </p:spTree>
    <p:extLst>
      <p:ext uri="{BB962C8B-B14F-4D97-AF65-F5344CB8AC3E}">
        <p14:creationId xmlns:p14="http://schemas.microsoft.com/office/powerpoint/2010/main" val="407319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4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92AFC1CD-481D-4FD3-9306-8285CFFB1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28" y="565573"/>
            <a:ext cx="8105263" cy="57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69239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96</Words>
  <Application>Microsoft Office PowerPoint</Application>
  <PresentationFormat>Widescreen</PresentationFormat>
  <Paragraphs>34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Basis</vt:lpstr>
      <vt:lpstr>Waste management around us</vt:lpstr>
      <vt:lpstr>LEAST CONTRIBUTION</vt:lpstr>
      <vt:lpstr>RESTAURANTS</vt:lpstr>
      <vt:lpstr>NO SEGREGATION</vt:lpstr>
      <vt:lpstr>E- waste</vt:lpstr>
      <vt:lpstr>MAXIMUM CONTRIBUTION</vt:lpstr>
      <vt:lpstr>Segregation: </vt:lpstr>
      <vt:lpstr>USING LEAVES AS PLATES</vt:lpstr>
      <vt:lpstr>PowerPoint Presentation</vt:lpstr>
      <vt:lpstr>PowerPoint Presentation</vt:lpstr>
      <vt:lpstr>PowerPoint Presentation</vt:lpstr>
      <vt:lpstr>UPCYCLE </vt:lpstr>
      <vt:lpstr>Ways to manage waste at personal levels</vt:lpstr>
      <vt:lpstr>Promoting segregation via Illustrative bins</vt:lpstr>
      <vt:lpstr>Langar donations</vt:lpstr>
      <vt:lpstr>Societal meetings to address - waste management &amp; spreading awareness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Ranvir</dc:creator>
  <cp:lastModifiedBy>Soham Singh</cp:lastModifiedBy>
  <cp:revision>128</cp:revision>
  <dcterms:created xsi:type="dcterms:W3CDTF">2020-01-29T06:36:32Z</dcterms:created>
  <dcterms:modified xsi:type="dcterms:W3CDTF">2020-01-30T05:30:15Z</dcterms:modified>
</cp:coreProperties>
</file>