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sldIdLst>
    <p:sldId id="274" r:id="rId2"/>
    <p:sldId id="273" r:id="rId3"/>
    <p:sldId id="276" r:id="rId4"/>
    <p:sldId id="265" r:id="rId5"/>
    <p:sldId id="266" r:id="rId6"/>
    <p:sldId id="267" r:id="rId7"/>
    <p:sldId id="268" r:id="rId8"/>
    <p:sldId id="269" r:id="rId9"/>
    <p:sldId id="275" r:id="rId10"/>
    <p:sldId id="256" r:id="rId11"/>
    <p:sldId id="257" r:id="rId12"/>
    <p:sldId id="258" r:id="rId13"/>
    <p:sldId id="259" r:id="rId14"/>
    <p:sldId id="260" r:id="rId15"/>
    <p:sldId id="261" r:id="rId16"/>
    <p:sldId id="262" r:id="rId17"/>
    <p:sldId id="264" r:id="rId18"/>
    <p:sldId id="277" r:id="rId19"/>
    <p:sldId id="279" r:id="rId20"/>
    <p:sldId id="280" r:id="rId21"/>
    <p:sldId id="278" r:id="rId22"/>
    <p:sldId id="263" r:id="rId23"/>
    <p:sldId id="270"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7" d="100"/>
          <a:sy n="57" d="100"/>
        </p:scale>
        <p:origin x="101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ww.hindustantimes.com/mumbai-news/maharashtra-topmost-solid-waste-generator-in-india-in-2018/story-gBaHAupqW1cShdM2OihWzJ.html" TargetMode="External"/></Relationships>
</file>

<file path=ppt/diagrams/_rels/data8.xml.rels><?xml version="1.0" encoding="UTF-8" standalone="yes"?>
<Relationships xmlns="http://schemas.openxmlformats.org/package/2006/relationships"><Relationship Id="rId2" Type="http://schemas.openxmlformats.org/officeDocument/2006/relationships/hyperlink" Target="http://swachhindia.ndtv.com/tag/swachh-india/" TargetMode="External"/><Relationship Id="rId1" Type="http://schemas.openxmlformats.org/officeDocument/2006/relationships/hyperlink" Target="http://swachhindia.ndtv.com/swachh-india-guide-solid-waste-management-rules-2016-6253/"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hindustantimes.com/mumbai-news/maharashtra-topmost-solid-waste-generator-in-india-in-2018/story-gBaHAupqW1cShdM2OihWzJ.html" TargetMode="External"/></Relationships>
</file>

<file path=ppt/diagrams/_rels/drawing8.xml.rels><?xml version="1.0" encoding="UTF-8" standalone="yes"?>
<Relationships xmlns="http://schemas.openxmlformats.org/package/2006/relationships"><Relationship Id="rId2" Type="http://schemas.openxmlformats.org/officeDocument/2006/relationships/hyperlink" Target="http://swachhindia.ndtv.com/tag/swachh-india/" TargetMode="External"/><Relationship Id="rId1" Type="http://schemas.openxmlformats.org/officeDocument/2006/relationships/hyperlink" Target="http://swachhindia.ndtv.com/swachh-india-guide-solid-waste-management-rules-2016-6253/"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B78FD4-8359-40D3-AD84-DC0067E4F4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DC0168F-7D10-439B-8435-C65C80680561}">
      <dgm:prSet phldrT="[Text]"/>
      <dgm:spPr/>
      <dgm:t>
        <a:bodyPr/>
        <a:lstStyle/>
        <a:p>
          <a:r>
            <a:rPr lang="en-US" dirty="0"/>
            <a:t>B M C authorities</a:t>
          </a:r>
          <a:endParaRPr lang="en-IN" dirty="0"/>
        </a:p>
      </dgm:t>
    </dgm:pt>
    <dgm:pt modelId="{EF79E919-ED7D-4D95-8928-CA3CF8B13945}" type="parTrans" cxnId="{A2EE010E-2DF1-462F-88C4-301327CF62F1}">
      <dgm:prSet/>
      <dgm:spPr/>
      <dgm:t>
        <a:bodyPr/>
        <a:lstStyle/>
        <a:p>
          <a:endParaRPr lang="en-IN"/>
        </a:p>
      </dgm:t>
    </dgm:pt>
    <dgm:pt modelId="{74D13FCD-AFDC-4E8C-A7CF-C1277A27F8E0}" type="sibTrans" cxnId="{A2EE010E-2DF1-462F-88C4-301327CF62F1}">
      <dgm:prSet/>
      <dgm:spPr/>
      <dgm:t>
        <a:bodyPr/>
        <a:lstStyle/>
        <a:p>
          <a:endParaRPr lang="en-IN"/>
        </a:p>
      </dgm:t>
    </dgm:pt>
    <dgm:pt modelId="{B649863A-D500-4BBA-9EA4-3BC6656118B9}">
      <dgm:prSet phldrT="[Text]"/>
      <dgm:spPr/>
      <dgm:t>
        <a:bodyPr/>
        <a:lstStyle/>
        <a:p>
          <a:r>
            <a:rPr lang="en-US" dirty="0"/>
            <a:t>Ourselves as residents of the city</a:t>
          </a:r>
          <a:endParaRPr lang="en-IN" dirty="0"/>
        </a:p>
      </dgm:t>
    </dgm:pt>
    <dgm:pt modelId="{889C7BE1-0613-4076-95C3-F83CCE44C82D}" type="parTrans" cxnId="{45A2D5CE-868E-4A86-B7C5-846598E59660}">
      <dgm:prSet/>
      <dgm:spPr/>
      <dgm:t>
        <a:bodyPr/>
        <a:lstStyle/>
        <a:p>
          <a:endParaRPr lang="en-IN"/>
        </a:p>
      </dgm:t>
    </dgm:pt>
    <dgm:pt modelId="{67CBD27B-60E8-44AB-B027-5E0B3B16AC09}" type="sibTrans" cxnId="{45A2D5CE-868E-4A86-B7C5-846598E59660}">
      <dgm:prSet/>
      <dgm:spPr/>
      <dgm:t>
        <a:bodyPr/>
        <a:lstStyle/>
        <a:p>
          <a:endParaRPr lang="en-IN"/>
        </a:p>
      </dgm:t>
    </dgm:pt>
    <dgm:pt modelId="{59B54063-CADE-4A70-ADB1-498AAD8976E5}">
      <dgm:prSet phldrT="[Text]"/>
      <dgm:spPr/>
      <dgm:t>
        <a:bodyPr/>
        <a:lstStyle/>
        <a:p>
          <a:r>
            <a:rPr lang="en-US" dirty="0"/>
            <a:t>SOCIETAL AUTHORITIES</a:t>
          </a:r>
          <a:endParaRPr lang="en-IN" dirty="0"/>
        </a:p>
      </dgm:t>
    </dgm:pt>
    <dgm:pt modelId="{0C2A7BE7-4EBA-4D58-BFB3-3143B8E05A43}" type="parTrans" cxnId="{69FF149B-598A-4512-8C79-B788A081CC9D}">
      <dgm:prSet/>
      <dgm:spPr/>
      <dgm:t>
        <a:bodyPr/>
        <a:lstStyle/>
        <a:p>
          <a:endParaRPr lang="en-IN"/>
        </a:p>
      </dgm:t>
    </dgm:pt>
    <dgm:pt modelId="{7ECD8BF2-DA3A-4265-95E3-224B7E463B71}" type="sibTrans" cxnId="{69FF149B-598A-4512-8C79-B788A081CC9D}">
      <dgm:prSet/>
      <dgm:spPr/>
      <dgm:t>
        <a:bodyPr/>
        <a:lstStyle/>
        <a:p>
          <a:endParaRPr lang="en-IN"/>
        </a:p>
      </dgm:t>
    </dgm:pt>
    <dgm:pt modelId="{5B816677-911F-4D81-86F9-AAB216074874}" type="pres">
      <dgm:prSet presAssocID="{4BB78FD4-8359-40D3-AD84-DC0067E4F47D}" presName="linear" presStyleCnt="0">
        <dgm:presLayoutVars>
          <dgm:dir/>
          <dgm:animLvl val="lvl"/>
          <dgm:resizeHandles val="exact"/>
        </dgm:presLayoutVars>
      </dgm:prSet>
      <dgm:spPr/>
    </dgm:pt>
    <dgm:pt modelId="{8973E742-46B5-4DCE-8FA9-4039FD506E44}" type="pres">
      <dgm:prSet presAssocID="{DDC0168F-7D10-439B-8435-C65C80680561}" presName="parentLin" presStyleCnt="0"/>
      <dgm:spPr/>
    </dgm:pt>
    <dgm:pt modelId="{0C56F7A3-DA1F-4909-94B2-11FF45629D10}" type="pres">
      <dgm:prSet presAssocID="{DDC0168F-7D10-439B-8435-C65C80680561}" presName="parentLeftMargin" presStyleLbl="node1" presStyleIdx="0" presStyleCnt="3"/>
      <dgm:spPr/>
    </dgm:pt>
    <dgm:pt modelId="{4824AB5D-8E86-4FAF-A2DE-967008993936}" type="pres">
      <dgm:prSet presAssocID="{DDC0168F-7D10-439B-8435-C65C80680561}" presName="parentText" presStyleLbl="node1" presStyleIdx="0" presStyleCnt="3">
        <dgm:presLayoutVars>
          <dgm:chMax val="0"/>
          <dgm:bulletEnabled val="1"/>
        </dgm:presLayoutVars>
      </dgm:prSet>
      <dgm:spPr/>
    </dgm:pt>
    <dgm:pt modelId="{369C58B3-C85C-4482-87C1-7B85CFC9A9B4}" type="pres">
      <dgm:prSet presAssocID="{DDC0168F-7D10-439B-8435-C65C80680561}" presName="negativeSpace" presStyleCnt="0"/>
      <dgm:spPr/>
    </dgm:pt>
    <dgm:pt modelId="{71DE0A6B-D375-4659-97EA-FA8A1C5BD0B7}" type="pres">
      <dgm:prSet presAssocID="{DDC0168F-7D10-439B-8435-C65C80680561}" presName="childText" presStyleLbl="conFgAcc1" presStyleIdx="0" presStyleCnt="3">
        <dgm:presLayoutVars>
          <dgm:bulletEnabled val="1"/>
        </dgm:presLayoutVars>
      </dgm:prSet>
      <dgm:spPr/>
    </dgm:pt>
    <dgm:pt modelId="{7323F13A-F1C2-4A65-9DC0-0539DD3314D5}" type="pres">
      <dgm:prSet presAssocID="{74D13FCD-AFDC-4E8C-A7CF-C1277A27F8E0}" presName="spaceBetweenRectangles" presStyleCnt="0"/>
      <dgm:spPr/>
    </dgm:pt>
    <dgm:pt modelId="{E66BD637-0990-48AC-8DEF-92761B6EE0E8}" type="pres">
      <dgm:prSet presAssocID="{B649863A-D500-4BBA-9EA4-3BC6656118B9}" presName="parentLin" presStyleCnt="0"/>
      <dgm:spPr/>
    </dgm:pt>
    <dgm:pt modelId="{2FD77A7A-ED3A-42A0-B41B-58C6C01A242A}" type="pres">
      <dgm:prSet presAssocID="{B649863A-D500-4BBA-9EA4-3BC6656118B9}" presName="parentLeftMargin" presStyleLbl="node1" presStyleIdx="0" presStyleCnt="3"/>
      <dgm:spPr/>
    </dgm:pt>
    <dgm:pt modelId="{005D012B-341D-492C-A4DB-9085FDC3C4E3}" type="pres">
      <dgm:prSet presAssocID="{B649863A-D500-4BBA-9EA4-3BC6656118B9}" presName="parentText" presStyleLbl="node1" presStyleIdx="1" presStyleCnt="3">
        <dgm:presLayoutVars>
          <dgm:chMax val="0"/>
          <dgm:bulletEnabled val="1"/>
        </dgm:presLayoutVars>
      </dgm:prSet>
      <dgm:spPr/>
    </dgm:pt>
    <dgm:pt modelId="{90843990-F242-42FC-81D5-DA271ACAF155}" type="pres">
      <dgm:prSet presAssocID="{B649863A-D500-4BBA-9EA4-3BC6656118B9}" presName="negativeSpace" presStyleCnt="0"/>
      <dgm:spPr/>
    </dgm:pt>
    <dgm:pt modelId="{4A667967-84AB-4389-8023-731F4D9B49E7}" type="pres">
      <dgm:prSet presAssocID="{B649863A-D500-4BBA-9EA4-3BC6656118B9}" presName="childText" presStyleLbl="conFgAcc1" presStyleIdx="1" presStyleCnt="3">
        <dgm:presLayoutVars>
          <dgm:bulletEnabled val="1"/>
        </dgm:presLayoutVars>
      </dgm:prSet>
      <dgm:spPr/>
    </dgm:pt>
    <dgm:pt modelId="{7AFEBAAE-3809-4964-B399-27B896181ED6}" type="pres">
      <dgm:prSet presAssocID="{67CBD27B-60E8-44AB-B027-5E0B3B16AC09}" presName="spaceBetweenRectangles" presStyleCnt="0"/>
      <dgm:spPr/>
    </dgm:pt>
    <dgm:pt modelId="{34074E34-5A26-45EC-A808-A0414D1620E7}" type="pres">
      <dgm:prSet presAssocID="{59B54063-CADE-4A70-ADB1-498AAD8976E5}" presName="parentLin" presStyleCnt="0"/>
      <dgm:spPr/>
    </dgm:pt>
    <dgm:pt modelId="{8BB43F17-2516-4645-9C8B-260C1F0CBEC8}" type="pres">
      <dgm:prSet presAssocID="{59B54063-CADE-4A70-ADB1-498AAD8976E5}" presName="parentLeftMargin" presStyleLbl="node1" presStyleIdx="1" presStyleCnt="3"/>
      <dgm:spPr/>
    </dgm:pt>
    <dgm:pt modelId="{C6AA87BE-0EFA-49C7-AA94-81C54CC91975}" type="pres">
      <dgm:prSet presAssocID="{59B54063-CADE-4A70-ADB1-498AAD8976E5}" presName="parentText" presStyleLbl="node1" presStyleIdx="2" presStyleCnt="3">
        <dgm:presLayoutVars>
          <dgm:chMax val="0"/>
          <dgm:bulletEnabled val="1"/>
        </dgm:presLayoutVars>
      </dgm:prSet>
      <dgm:spPr/>
    </dgm:pt>
    <dgm:pt modelId="{4BC3DC2D-E569-4010-B5A6-A2E573D0E090}" type="pres">
      <dgm:prSet presAssocID="{59B54063-CADE-4A70-ADB1-498AAD8976E5}" presName="negativeSpace" presStyleCnt="0"/>
      <dgm:spPr/>
    </dgm:pt>
    <dgm:pt modelId="{187CBAFE-2068-49E6-BC76-56DBD5CFF4BD}" type="pres">
      <dgm:prSet presAssocID="{59B54063-CADE-4A70-ADB1-498AAD8976E5}" presName="childText" presStyleLbl="conFgAcc1" presStyleIdx="2" presStyleCnt="3">
        <dgm:presLayoutVars>
          <dgm:bulletEnabled val="1"/>
        </dgm:presLayoutVars>
      </dgm:prSet>
      <dgm:spPr/>
    </dgm:pt>
  </dgm:ptLst>
  <dgm:cxnLst>
    <dgm:cxn modelId="{EEBD2B09-0098-4355-AC8D-A283E98573DE}" type="presOf" srcId="{DDC0168F-7D10-439B-8435-C65C80680561}" destId="{4824AB5D-8E86-4FAF-A2DE-967008993936}" srcOrd="1" destOrd="0" presId="urn:microsoft.com/office/officeart/2005/8/layout/list1"/>
    <dgm:cxn modelId="{A2EE010E-2DF1-462F-88C4-301327CF62F1}" srcId="{4BB78FD4-8359-40D3-AD84-DC0067E4F47D}" destId="{DDC0168F-7D10-439B-8435-C65C80680561}" srcOrd="0" destOrd="0" parTransId="{EF79E919-ED7D-4D95-8928-CA3CF8B13945}" sibTransId="{74D13FCD-AFDC-4E8C-A7CF-C1277A27F8E0}"/>
    <dgm:cxn modelId="{DB98E231-A2C2-4E76-95B3-9913CB00196B}" type="presOf" srcId="{B649863A-D500-4BBA-9EA4-3BC6656118B9}" destId="{2FD77A7A-ED3A-42A0-B41B-58C6C01A242A}" srcOrd="0" destOrd="0" presId="urn:microsoft.com/office/officeart/2005/8/layout/list1"/>
    <dgm:cxn modelId="{E9E8E26B-E1F7-4BCC-A578-F5D42F6917E6}" type="presOf" srcId="{59B54063-CADE-4A70-ADB1-498AAD8976E5}" destId="{8BB43F17-2516-4645-9C8B-260C1F0CBEC8}" srcOrd="0" destOrd="0" presId="urn:microsoft.com/office/officeart/2005/8/layout/list1"/>
    <dgm:cxn modelId="{ABA41953-5DB7-418A-B70F-A18E4A723A2A}" type="presOf" srcId="{59B54063-CADE-4A70-ADB1-498AAD8976E5}" destId="{C6AA87BE-0EFA-49C7-AA94-81C54CC91975}" srcOrd="1" destOrd="0" presId="urn:microsoft.com/office/officeart/2005/8/layout/list1"/>
    <dgm:cxn modelId="{69FF149B-598A-4512-8C79-B788A081CC9D}" srcId="{4BB78FD4-8359-40D3-AD84-DC0067E4F47D}" destId="{59B54063-CADE-4A70-ADB1-498AAD8976E5}" srcOrd="2" destOrd="0" parTransId="{0C2A7BE7-4EBA-4D58-BFB3-3143B8E05A43}" sibTransId="{7ECD8BF2-DA3A-4265-95E3-224B7E463B71}"/>
    <dgm:cxn modelId="{B353C8A4-D5F5-44EA-8D52-14DB6B1EFE5E}" type="presOf" srcId="{4BB78FD4-8359-40D3-AD84-DC0067E4F47D}" destId="{5B816677-911F-4D81-86F9-AAB216074874}" srcOrd="0" destOrd="0" presId="urn:microsoft.com/office/officeart/2005/8/layout/list1"/>
    <dgm:cxn modelId="{199F97C9-2C35-4AD9-B094-A559DA3D01BD}" type="presOf" srcId="{B649863A-D500-4BBA-9EA4-3BC6656118B9}" destId="{005D012B-341D-492C-A4DB-9085FDC3C4E3}" srcOrd="1" destOrd="0" presId="urn:microsoft.com/office/officeart/2005/8/layout/list1"/>
    <dgm:cxn modelId="{45A2D5CE-868E-4A86-B7C5-846598E59660}" srcId="{4BB78FD4-8359-40D3-AD84-DC0067E4F47D}" destId="{B649863A-D500-4BBA-9EA4-3BC6656118B9}" srcOrd="1" destOrd="0" parTransId="{889C7BE1-0613-4076-95C3-F83CCE44C82D}" sibTransId="{67CBD27B-60E8-44AB-B027-5E0B3B16AC09}"/>
    <dgm:cxn modelId="{9DADF2F8-4966-4241-A486-09DB3AB3E127}" type="presOf" srcId="{DDC0168F-7D10-439B-8435-C65C80680561}" destId="{0C56F7A3-DA1F-4909-94B2-11FF45629D10}" srcOrd="0" destOrd="0" presId="urn:microsoft.com/office/officeart/2005/8/layout/list1"/>
    <dgm:cxn modelId="{B716BFD4-8526-49A7-A9E9-EF4485E9FEC7}" type="presParOf" srcId="{5B816677-911F-4D81-86F9-AAB216074874}" destId="{8973E742-46B5-4DCE-8FA9-4039FD506E44}" srcOrd="0" destOrd="0" presId="urn:microsoft.com/office/officeart/2005/8/layout/list1"/>
    <dgm:cxn modelId="{7CDECA11-80F5-48D4-804E-2E72E396A50B}" type="presParOf" srcId="{8973E742-46B5-4DCE-8FA9-4039FD506E44}" destId="{0C56F7A3-DA1F-4909-94B2-11FF45629D10}" srcOrd="0" destOrd="0" presId="urn:microsoft.com/office/officeart/2005/8/layout/list1"/>
    <dgm:cxn modelId="{28675066-A0F1-4A9A-AF61-48D1270F502F}" type="presParOf" srcId="{8973E742-46B5-4DCE-8FA9-4039FD506E44}" destId="{4824AB5D-8E86-4FAF-A2DE-967008993936}" srcOrd="1" destOrd="0" presId="urn:microsoft.com/office/officeart/2005/8/layout/list1"/>
    <dgm:cxn modelId="{AA098CD0-94B5-4B53-BFF3-53FB0CDA2567}" type="presParOf" srcId="{5B816677-911F-4D81-86F9-AAB216074874}" destId="{369C58B3-C85C-4482-87C1-7B85CFC9A9B4}" srcOrd="1" destOrd="0" presId="urn:microsoft.com/office/officeart/2005/8/layout/list1"/>
    <dgm:cxn modelId="{9546AA41-8E43-4F27-B387-1FE9A4B76DE4}" type="presParOf" srcId="{5B816677-911F-4D81-86F9-AAB216074874}" destId="{71DE0A6B-D375-4659-97EA-FA8A1C5BD0B7}" srcOrd="2" destOrd="0" presId="urn:microsoft.com/office/officeart/2005/8/layout/list1"/>
    <dgm:cxn modelId="{AEDD1C78-4627-456A-817A-63508BA914F3}" type="presParOf" srcId="{5B816677-911F-4D81-86F9-AAB216074874}" destId="{7323F13A-F1C2-4A65-9DC0-0539DD3314D5}" srcOrd="3" destOrd="0" presId="urn:microsoft.com/office/officeart/2005/8/layout/list1"/>
    <dgm:cxn modelId="{D65FBAFC-C378-40B1-BE0C-8320AFBD1CDF}" type="presParOf" srcId="{5B816677-911F-4D81-86F9-AAB216074874}" destId="{E66BD637-0990-48AC-8DEF-92761B6EE0E8}" srcOrd="4" destOrd="0" presId="urn:microsoft.com/office/officeart/2005/8/layout/list1"/>
    <dgm:cxn modelId="{1372A072-90DE-4016-B1D8-C78F296493DB}" type="presParOf" srcId="{E66BD637-0990-48AC-8DEF-92761B6EE0E8}" destId="{2FD77A7A-ED3A-42A0-B41B-58C6C01A242A}" srcOrd="0" destOrd="0" presId="urn:microsoft.com/office/officeart/2005/8/layout/list1"/>
    <dgm:cxn modelId="{0CE7F44E-0B0B-4127-A694-F5E10DB7CB8E}" type="presParOf" srcId="{E66BD637-0990-48AC-8DEF-92761B6EE0E8}" destId="{005D012B-341D-492C-A4DB-9085FDC3C4E3}" srcOrd="1" destOrd="0" presId="urn:microsoft.com/office/officeart/2005/8/layout/list1"/>
    <dgm:cxn modelId="{278B4764-DB50-4879-910E-082DE49FC552}" type="presParOf" srcId="{5B816677-911F-4D81-86F9-AAB216074874}" destId="{90843990-F242-42FC-81D5-DA271ACAF155}" srcOrd="5" destOrd="0" presId="urn:microsoft.com/office/officeart/2005/8/layout/list1"/>
    <dgm:cxn modelId="{41599436-13A7-4AF9-8DC5-652067FB526F}" type="presParOf" srcId="{5B816677-911F-4D81-86F9-AAB216074874}" destId="{4A667967-84AB-4389-8023-731F4D9B49E7}" srcOrd="6" destOrd="0" presId="urn:microsoft.com/office/officeart/2005/8/layout/list1"/>
    <dgm:cxn modelId="{1A8D415A-68EC-491C-8DD1-B79A2311E34B}" type="presParOf" srcId="{5B816677-911F-4D81-86F9-AAB216074874}" destId="{7AFEBAAE-3809-4964-B399-27B896181ED6}" srcOrd="7" destOrd="0" presId="urn:microsoft.com/office/officeart/2005/8/layout/list1"/>
    <dgm:cxn modelId="{58F4485B-7A30-4A47-9EF4-F038B18D903A}" type="presParOf" srcId="{5B816677-911F-4D81-86F9-AAB216074874}" destId="{34074E34-5A26-45EC-A808-A0414D1620E7}" srcOrd="8" destOrd="0" presId="urn:microsoft.com/office/officeart/2005/8/layout/list1"/>
    <dgm:cxn modelId="{D806BB6C-0EF5-474E-AE76-F1B2DE49EC0D}" type="presParOf" srcId="{34074E34-5A26-45EC-A808-A0414D1620E7}" destId="{8BB43F17-2516-4645-9C8B-260C1F0CBEC8}" srcOrd="0" destOrd="0" presId="urn:microsoft.com/office/officeart/2005/8/layout/list1"/>
    <dgm:cxn modelId="{A7B1DDC4-23BD-41FD-82D5-EC1744021B16}" type="presParOf" srcId="{34074E34-5A26-45EC-A808-A0414D1620E7}" destId="{C6AA87BE-0EFA-49C7-AA94-81C54CC91975}" srcOrd="1" destOrd="0" presId="urn:microsoft.com/office/officeart/2005/8/layout/list1"/>
    <dgm:cxn modelId="{6280CA77-D939-413F-83E0-83EBCA7DC3B4}" type="presParOf" srcId="{5B816677-911F-4D81-86F9-AAB216074874}" destId="{4BC3DC2D-E569-4010-B5A6-A2E573D0E090}" srcOrd="9" destOrd="0" presId="urn:microsoft.com/office/officeart/2005/8/layout/list1"/>
    <dgm:cxn modelId="{653D2629-A480-4524-8492-2C8D7B4CFEA8}" type="presParOf" srcId="{5B816677-911F-4D81-86F9-AAB216074874}" destId="{187CBAFE-2068-49E6-BC76-56DBD5CFF4B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43F89EB-9754-4E9A-B983-D8F3CD0E1D55}"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IN"/>
        </a:p>
      </dgm:t>
    </dgm:pt>
    <dgm:pt modelId="{D08AB934-F263-4027-B3C2-3CDF4A20FA7D}">
      <dgm:prSet phldrT="[Text]"/>
      <dgm:spPr/>
      <dgm:t>
        <a:bodyPr/>
        <a:lstStyle/>
        <a:p>
          <a:r>
            <a:rPr lang="en-US" b="1" dirty="0">
              <a:solidFill>
                <a:srgbClr val="92D050"/>
              </a:solidFill>
            </a:rPr>
            <a:t>PROPER TRAINING</a:t>
          </a:r>
          <a:r>
            <a:rPr lang="en-US" dirty="0"/>
            <a:t>.</a:t>
          </a:r>
          <a:endParaRPr lang="en-IN" dirty="0"/>
        </a:p>
      </dgm:t>
    </dgm:pt>
    <dgm:pt modelId="{C9EF683F-EF95-43BB-A1D6-0B41C32A5C26}" type="parTrans" cxnId="{6EB9EC5E-FD1F-43EE-A2CA-5B3CF19BC0FC}">
      <dgm:prSet/>
      <dgm:spPr/>
      <dgm:t>
        <a:bodyPr/>
        <a:lstStyle/>
        <a:p>
          <a:endParaRPr lang="en-IN"/>
        </a:p>
      </dgm:t>
    </dgm:pt>
    <dgm:pt modelId="{E98005EC-552B-4F15-AB13-6CCD3743E068}" type="sibTrans" cxnId="{6EB9EC5E-FD1F-43EE-A2CA-5B3CF19BC0FC}">
      <dgm:prSet/>
      <dgm:spPr/>
      <dgm:t>
        <a:bodyPr/>
        <a:lstStyle/>
        <a:p>
          <a:endParaRPr lang="en-IN"/>
        </a:p>
      </dgm:t>
    </dgm:pt>
    <dgm:pt modelId="{05EE60ED-0662-4DA6-BDEB-93BF4F9E0E4E}">
      <dgm:prSet phldrT="[Text]"/>
      <dgm:spPr/>
      <dgm:t>
        <a:bodyPr/>
        <a:lstStyle/>
        <a:p>
          <a:r>
            <a:rPr lang="en-US" dirty="0"/>
            <a:t>Amongst the local BMC workers- using regional language.</a:t>
          </a:r>
          <a:endParaRPr lang="en-IN" dirty="0"/>
        </a:p>
      </dgm:t>
    </dgm:pt>
    <dgm:pt modelId="{51800893-4242-4ADD-B921-CF8AC758CC84}" type="parTrans" cxnId="{BD87E5BA-3B8F-4968-BCBE-872B51180536}">
      <dgm:prSet/>
      <dgm:spPr/>
      <dgm:t>
        <a:bodyPr/>
        <a:lstStyle/>
        <a:p>
          <a:endParaRPr lang="en-IN"/>
        </a:p>
      </dgm:t>
    </dgm:pt>
    <dgm:pt modelId="{42B4DC0C-9347-446E-84E9-3B3F34DAF17E}" type="sibTrans" cxnId="{BD87E5BA-3B8F-4968-BCBE-872B51180536}">
      <dgm:prSet/>
      <dgm:spPr/>
      <dgm:t>
        <a:bodyPr/>
        <a:lstStyle/>
        <a:p>
          <a:endParaRPr lang="en-IN"/>
        </a:p>
      </dgm:t>
    </dgm:pt>
    <dgm:pt modelId="{7B4AAED2-3CA9-43D8-B0D9-0D23F21E3DEF}">
      <dgm:prSet phldrT="[Text]"/>
      <dgm:spPr/>
      <dgm:t>
        <a:bodyPr/>
        <a:lstStyle/>
        <a:p>
          <a:r>
            <a:rPr lang="en-US" b="1" dirty="0">
              <a:solidFill>
                <a:srgbClr val="92D050"/>
              </a:solidFill>
            </a:rPr>
            <a:t>ILLUSTRATIVE BINS</a:t>
          </a:r>
          <a:r>
            <a:rPr lang="en-US" dirty="0"/>
            <a:t>. </a:t>
          </a:r>
          <a:endParaRPr lang="en-IN" dirty="0"/>
        </a:p>
      </dgm:t>
    </dgm:pt>
    <dgm:pt modelId="{2F047507-1030-49B2-B872-7E54F285A872}" type="parTrans" cxnId="{F1EFF278-6AF7-409A-A1BF-B2C428C78B80}">
      <dgm:prSet/>
      <dgm:spPr/>
      <dgm:t>
        <a:bodyPr/>
        <a:lstStyle/>
        <a:p>
          <a:endParaRPr lang="en-IN"/>
        </a:p>
      </dgm:t>
    </dgm:pt>
    <dgm:pt modelId="{AB3A3165-C24C-4CEB-9304-F72BEF5BCD91}" type="sibTrans" cxnId="{F1EFF278-6AF7-409A-A1BF-B2C428C78B80}">
      <dgm:prSet/>
      <dgm:spPr/>
      <dgm:t>
        <a:bodyPr/>
        <a:lstStyle/>
        <a:p>
          <a:endParaRPr lang="en-IN"/>
        </a:p>
      </dgm:t>
    </dgm:pt>
    <dgm:pt modelId="{2F38CD22-8D8C-46A9-A784-2DE83A6833A1}">
      <dgm:prSet phldrT="[Text]"/>
      <dgm:spPr/>
      <dgm:t>
        <a:bodyPr/>
        <a:lstStyle/>
        <a:p>
          <a:r>
            <a:rPr lang="en-US" dirty="0"/>
            <a:t>Use of more illustrative self explanatory bins.</a:t>
          </a:r>
          <a:endParaRPr lang="en-IN" dirty="0"/>
        </a:p>
      </dgm:t>
    </dgm:pt>
    <dgm:pt modelId="{58DFD5B2-007D-4A33-AF46-BBA728C8167B}" type="parTrans" cxnId="{06E459C7-14EB-4592-AAFD-3BA96AB61649}">
      <dgm:prSet/>
      <dgm:spPr/>
      <dgm:t>
        <a:bodyPr/>
        <a:lstStyle/>
        <a:p>
          <a:endParaRPr lang="en-IN"/>
        </a:p>
      </dgm:t>
    </dgm:pt>
    <dgm:pt modelId="{19CDFF64-D2AF-495B-93BD-B246A089160E}" type="sibTrans" cxnId="{06E459C7-14EB-4592-AAFD-3BA96AB61649}">
      <dgm:prSet/>
      <dgm:spPr/>
      <dgm:t>
        <a:bodyPr/>
        <a:lstStyle/>
        <a:p>
          <a:endParaRPr lang="en-IN"/>
        </a:p>
      </dgm:t>
    </dgm:pt>
    <dgm:pt modelId="{CF6027FD-9346-441A-9F83-E966B4DA6A32}">
      <dgm:prSet phldrT="[Text]"/>
      <dgm:spPr/>
      <dgm:t>
        <a:bodyPr/>
        <a:lstStyle/>
        <a:p>
          <a:r>
            <a:rPr lang="en-US" b="1" dirty="0">
              <a:solidFill>
                <a:srgbClr val="92D050"/>
              </a:solidFill>
            </a:rPr>
            <a:t>SOCIETAL MEETINGS</a:t>
          </a:r>
          <a:endParaRPr lang="en-IN" b="1" dirty="0">
            <a:solidFill>
              <a:srgbClr val="92D050"/>
            </a:solidFill>
          </a:endParaRPr>
        </a:p>
      </dgm:t>
    </dgm:pt>
    <dgm:pt modelId="{DB14664E-B93A-42B6-BEB0-DC09ACF75A6A}" type="parTrans" cxnId="{CD24610C-862E-479C-AB50-6DF19DE3141C}">
      <dgm:prSet/>
      <dgm:spPr/>
      <dgm:t>
        <a:bodyPr/>
        <a:lstStyle/>
        <a:p>
          <a:endParaRPr lang="en-IN"/>
        </a:p>
      </dgm:t>
    </dgm:pt>
    <dgm:pt modelId="{066B2787-B972-4126-B080-F4202B614C27}" type="sibTrans" cxnId="{CD24610C-862E-479C-AB50-6DF19DE3141C}">
      <dgm:prSet/>
      <dgm:spPr/>
      <dgm:t>
        <a:bodyPr/>
        <a:lstStyle/>
        <a:p>
          <a:endParaRPr lang="en-IN"/>
        </a:p>
      </dgm:t>
    </dgm:pt>
    <dgm:pt modelId="{D999820E-06A3-464D-ABAC-AA97893404B7}">
      <dgm:prSet phldrT="[Text]"/>
      <dgm:spPr/>
      <dgm:t>
        <a:bodyPr/>
        <a:lstStyle/>
        <a:p>
          <a:r>
            <a:rPr lang="en-US" dirty="0"/>
            <a:t>Promoting and educating  societies on waste segregation. </a:t>
          </a:r>
          <a:endParaRPr lang="en-IN" dirty="0"/>
        </a:p>
      </dgm:t>
    </dgm:pt>
    <dgm:pt modelId="{EDB483C2-82E0-4F4E-BC50-9A4BA007F550}" type="parTrans" cxnId="{937B9F95-0DF5-49CF-895F-73E96C28DBB3}">
      <dgm:prSet/>
      <dgm:spPr/>
      <dgm:t>
        <a:bodyPr/>
        <a:lstStyle/>
        <a:p>
          <a:endParaRPr lang="en-IN"/>
        </a:p>
      </dgm:t>
    </dgm:pt>
    <dgm:pt modelId="{CE928328-65A9-430C-9B6D-39A34F1C695B}" type="sibTrans" cxnId="{937B9F95-0DF5-49CF-895F-73E96C28DBB3}">
      <dgm:prSet/>
      <dgm:spPr/>
      <dgm:t>
        <a:bodyPr/>
        <a:lstStyle/>
        <a:p>
          <a:endParaRPr lang="en-IN"/>
        </a:p>
      </dgm:t>
    </dgm:pt>
    <dgm:pt modelId="{40920ECC-2F44-4930-B777-804DDFAA82CD}" type="pres">
      <dgm:prSet presAssocID="{243F89EB-9754-4E9A-B983-D8F3CD0E1D55}" presName="Name0" presStyleCnt="0">
        <dgm:presLayoutVars>
          <dgm:chMax/>
          <dgm:chPref/>
          <dgm:dir/>
        </dgm:presLayoutVars>
      </dgm:prSet>
      <dgm:spPr/>
    </dgm:pt>
    <dgm:pt modelId="{A3508DA5-6838-4A7C-B7DF-C7234E1A759F}" type="pres">
      <dgm:prSet presAssocID="{D08AB934-F263-4027-B3C2-3CDF4A20FA7D}" presName="parenttextcomposite" presStyleCnt="0"/>
      <dgm:spPr/>
    </dgm:pt>
    <dgm:pt modelId="{B8D378CD-D071-450E-8B9F-E789CA3FE453}" type="pres">
      <dgm:prSet presAssocID="{D08AB934-F263-4027-B3C2-3CDF4A20FA7D}" presName="parenttext" presStyleLbl="revTx" presStyleIdx="0" presStyleCnt="3">
        <dgm:presLayoutVars>
          <dgm:chMax/>
          <dgm:chPref val="2"/>
          <dgm:bulletEnabled val="1"/>
        </dgm:presLayoutVars>
      </dgm:prSet>
      <dgm:spPr/>
    </dgm:pt>
    <dgm:pt modelId="{A683CD48-4459-4EE3-9A67-C9841A4490A9}" type="pres">
      <dgm:prSet presAssocID="{D08AB934-F263-4027-B3C2-3CDF4A20FA7D}" presName="composite" presStyleCnt="0"/>
      <dgm:spPr/>
    </dgm:pt>
    <dgm:pt modelId="{DBA31316-2B89-4F67-8916-438AA8631BEC}" type="pres">
      <dgm:prSet presAssocID="{D08AB934-F263-4027-B3C2-3CDF4A20FA7D}" presName="chevron1" presStyleLbl="alignNode1" presStyleIdx="0" presStyleCnt="21"/>
      <dgm:spPr/>
    </dgm:pt>
    <dgm:pt modelId="{D0C2CD0D-10CE-4FB0-B1AB-82515B285F87}" type="pres">
      <dgm:prSet presAssocID="{D08AB934-F263-4027-B3C2-3CDF4A20FA7D}" presName="chevron2" presStyleLbl="alignNode1" presStyleIdx="1" presStyleCnt="21"/>
      <dgm:spPr/>
    </dgm:pt>
    <dgm:pt modelId="{3541AA1F-C560-4A1E-8003-2C076BA3B804}" type="pres">
      <dgm:prSet presAssocID="{D08AB934-F263-4027-B3C2-3CDF4A20FA7D}" presName="chevron3" presStyleLbl="alignNode1" presStyleIdx="2" presStyleCnt="21"/>
      <dgm:spPr/>
    </dgm:pt>
    <dgm:pt modelId="{B57E66B1-38AD-486D-B15B-802D21DB2469}" type="pres">
      <dgm:prSet presAssocID="{D08AB934-F263-4027-B3C2-3CDF4A20FA7D}" presName="chevron4" presStyleLbl="alignNode1" presStyleIdx="3" presStyleCnt="21"/>
      <dgm:spPr/>
    </dgm:pt>
    <dgm:pt modelId="{3028FD99-2838-42EC-9DC0-919E6663AD87}" type="pres">
      <dgm:prSet presAssocID="{D08AB934-F263-4027-B3C2-3CDF4A20FA7D}" presName="chevron5" presStyleLbl="alignNode1" presStyleIdx="4" presStyleCnt="21"/>
      <dgm:spPr/>
    </dgm:pt>
    <dgm:pt modelId="{49D05640-B2FD-4F73-9C32-BB44F2CB2744}" type="pres">
      <dgm:prSet presAssocID="{D08AB934-F263-4027-B3C2-3CDF4A20FA7D}" presName="chevron6" presStyleLbl="alignNode1" presStyleIdx="5" presStyleCnt="21"/>
      <dgm:spPr/>
    </dgm:pt>
    <dgm:pt modelId="{7533A772-44DA-4093-B33A-AF3072529A13}" type="pres">
      <dgm:prSet presAssocID="{D08AB934-F263-4027-B3C2-3CDF4A20FA7D}" presName="chevron7" presStyleLbl="alignNode1" presStyleIdx="6" presStyleCnt="21"/>
      <dgm:spPr/>
    </dgm:pt>
    <dgm:pt modelId="{E69FEDA6-5425-4DAB-8BE4-E62EB890B67E}" type="pres">
      <dgm:prSet presAssocID="{D08AB934-F263-4027-B3C2-3CDF4A20FA7D}" presName="childtext" presStyleLbl="solidFgAcc1" presStyleIdx="0" presStyleCnt="3">
        <dgm:presLayoutVars>
          <dgm:chMax/>
          <dgm:chPref val="0"/>
          <dgm:bulletEnabled val="1"/>
        </dgm:presLayoutVars>
      </dgm:prSet>
      <dgm:spPr/>
    </dgm:pt>
    <dgm:pt modelId="{1552C0E4-C724-4C24-9770-36A1F827252D}" type="pres">
      <dgm:prSet presAssocID="{E98005EC-552B-4F15-AB13-6CCD3743E068}" presName="sibTrans" presStyleCnt="0"/>
      <dgm:spPr/>
    </dgm:pt>
    <dgm:pt modelId="{D4939770-27AA-41D3-A26F-16A777FD15EC}" type="pres">
      <dgm:prSet presAssocID="{7B4AAED2-3CA9-43D8-B0D9-0D23F21E3DEF}" presName="parenttextcomposite" presStyleCnt="0"/>
      <dgm:spPr/>
    </dgm:pt>
    <dgm:pt modelId="{B875EEC6-E91B-487C-A6DB-817951CA18F8}" type="pres">
      <dgm:prSet presAssocID="{7B4AAED2-3CA9-43D8-B0D9-0D23F21E3DEF}" presName="parenttext" presStyleLbl="revTx" presStyleIdx="1" presStyleCnt="3">
        <dgm:presLayoutVars>
          <dgm:chMax/>
          <dgm:chPref val="2"/>
          <dgm:bulletEnabled val="1"/>
        </dgm:presLayoutVars>
      </dgm:prSet>
      <dgm:spPr/>
    </dgm:pt>
    <dgm:pt modelId="{85EE7679-D78C-48D4-8F84-924F520BC4A7}" type="pres">
      <dgm:prSet presAssocID="{7B4AAED2-3CA9-43D8-B0D9-0D23F21E3DEF}" presName="composite" presStyleCnt="0"/>
      <dgm:spPr/>
    </dgm:pt>
    <dgm:pt modelId="{3C8FC319-393F-4D31-90EF-37ACCD5CCE77}" type="pres">
      <dgm:prSet presAssocID="{7B4AAED2-3CA9-43D8-B0D9-0D23F21E3DEF}" presName="chevron1" presStyleLbl="alignNode1" presStyleIdx="7" presStyleCnt="21"/>
      <dgm:spPr/>
    </dgm:pt>
    <dgm:pt modelId="{5D9A8BAE-C0F8-4C0C-8D61-E2A62C62F366}" type="pres">
      <dgm:prSet presAssocID="{7B4AAED2-3CA9-43D8-B0D9-0D23F21E3DEF}" presName="chevron2" presStyleLbl="alignNode1" presStyleIdx="8" presStyleCnt="21"/>
      <dgm:spPr/>
    </dgm:pt>
    <dgm:pt modelId="{47389CA8-1169-4D8B-8A96-1644C2BBACA0}" type="pres">
      <dgm:prSet presAssocID="{7B4AAED2-3CA9-43D8-B0D9-0D23F21E3DEF}" presName="chevron3" presStyleLbl="alignNode1" presStyleIdx="9" presStyleCnt="21"/>
      <dgm:spPr/>
    </dgm:pt>
    <dgm:pt modelId="{8B618EB9-972C-44BA-9FF8-776C9CDBB509}" type="pres">
      <dgm:prSet presAssocID="{7B4AAED2-3CA9-43D8-B0D9-0D23F21E3DEF}" presName="chevron4" presStyleLbl="alignNode1" presStyleIdx="10" presStyleCnt="21"/>
      <dgm:spPr/>
    </dgm:pt>
    <dgm:pt modelId="{AEE265A9-520F-4CFD-A5BF-6BEAC091591B}" type="pres">
      <dgm:prSet presAssocID="{7B4AAED2-3CA9-43D8-B0D9-0D23F21E3DEF}" presName="chevron5" presStyleLbl="alignNode1" presStyleIdx="11" presStyleCnt="21"/>
      <dgm:spPr/>
    </dgm:pt>
    <dgm:pt modelId="{2EFA482E-33E4-45ED-A8A0-EB7FCF1D74E0}" type="pres">
      <dgm:prSet presAssocID="{7B4AAED2-3CA9-43D8-B0D9-0D23F21E3DEF}" presName="chevron6" presStyleLbl="alignNode1" presStyleIdx="12" presStyleCnt="21"/>
      <dgm:spPr/>
    </dgm:pt>
    <dgm:pt modelId="{4FCA574A-E29C-4236-8E4A-291C3500A565}" type="pres">
      <dgm:prSet presAssocID="{7B4AAED2-3CA9-43D8-B0D9-0D23F21E3DEF}" presName="chevron7" presStyleLbl="alignNode1" presStyleIdx="13" presStyleCnt="21"/>
      <dgm:spPr/>
    </dgm:pt>
    <dgm:pt modelId="{236B67FB-CDDD-4E74-861D-E336EF53A484}" type="pres">
      <dgm:prSet presAssocID="{7B4AAED2-3CA9-43D8-B0D9-0D23F21E3DEF}" presName="childtext" presStyleLbl="solidFgAcc1" presStyleIdx="1" presStyleCnt="3">
        <dgm:presLayoutVars>
          <dgm:chMax/>
          <dgm:chPref val="0"/>
          <dgm:bulletEnabled val="1"/>
        </dgm:presLayoutVars>
      </dgm:prSet>
      <dgm:spPr/>
    </dgm:pt>
    <dgm:pt modelId="{0A8277EC-121B-4631-9198-34EC3A1E73B9}" type="pres">
      <dgm:prSet presAssocID="{AB3A3165-C24C-4CEB-9304-F72BEF5BCD91}" presName="sibTrans" presStyleCnt="0"/>
      <dgm:spPr/>
    </dgm:pt>
    <dgm:pt modelId="{BA8E2EA4-7DC3-485F-B512-5FE6EAEB8F71}" type="pres">
      <dgm:prSet presAssocID="{CF6027FD-9346-441A-9F83-E966B4DA6A32}" presName="parenttextcomposite" presStyleCnt="0"/>
      <dgm:spPr/>
    </dgm:pt>
    <dgm:pt modelId="{D375D583-9F18-44E9-BC7E-961F0D07B083}" type="pres">
      <dgm:prSet presAssocID="{CF6027FD-9346-441A-9F83-E966B4DA6A32}" presName="parenttext" presStyleLbl="revTx" presStyleIdx="2" presStyleCnt="3">
        <dgm:presLayoutVars>
          <dgm:chMax/>
          <dgm:chPref val="2"/>
          <dgm:bulletEnabled val="1"/>
        </dgm:presLayoutVars>
      </dgm:prSet>
      <dgm:spPr/>
    </dgm:pt>
    <dgm:pt modelId="{632092C0-AC66-4924-99BF-81797F5E43AC}" type="pres">
      <dgm:prSet presAssocID="{CF6027FD-9346-441A-9F83-E966B4DA6A32}" presName="composite" presStyleCnt="0"/>
      <dgm:spPr/>
    </dgm:pt>
    <dgm:pt modelId="{1EBE20C7-1E2E-4249-A8B6-B907368024C2}" type="pres">
      <dgm:prSet presAssocID="{CF6027FD-9346-441A-9F83-E966B4DA6A32}" presName="chevron1" presStyleLbl="alignNode1" presStyleIdx="14" presStyleCnt="21"/>
      <dgm:spPr/>
    </dgm:pt>
    <dgm:pt modelId="{3EEF36AA-644C-42FE-B21F-872D77B506C5}" type="pres">
      <dgm:prSet presAssocID="{CF6027FD-9346-441A-9F83-E966B4DA6A32}" presName="chevron2" presStyleLbl="alignNode1" presStyleIdx="15" presStyleCnt="21"/>
      <dgm:spPr/>
    </dgm:pt>
    <dgm:pt modelId="{477EEB31-D671-413F-8AA2-3D2C7BE08AA5}" type="pres">
      <dgm:prSet presAssocID="{CF6027FD-9346-441A-9F83-E966B4DA6A32}" presName="chevron3" presStyleLbl="alignNode1" presStyleIdx="16" presStyleCnt="21"/>
      <dgm:spPr/>
    </dgm:pt>
    <dgm:pt modelId="{49DC361A-FAA5-4DAF-9881-FE98D9AA80B5}" type="pres">
      <dgm:prSet presAssocID="{CF6027FD-9346-441A-9F83-E966B4DA6A32}" presName="chevron4" presStyleLbl="alignNode1" presStyleIdx="17" presStyleCnt="21"/>
      <dgm:spPr/>
    </dgm:pt>
    <dgm:pt modelId="{F125B369-83AF-47BB-8CC2-68EDAAC10DDD}" type="pres">
      <dgm:prSet presAssocID="{CF6027FD-9346-441A-9F83-E966B4DA6A32}" presName="chevron5" presStyleLbl="alignNode1" presStyleIdx="18" presStyleCnt="21"/>
      <dgm:spPr/>
    </dgm:pt>
    <dgm:pt modelId="{84E3434F-EBC2-447A-8614-DC3FBECDB48C}" type="pres">
      <dgm:prSet presAssocID="{CF6027FD-9346-441A-9F83-E966B4DA6A32}" presName="chevron6" presStyleLbl="alignNode1" presStyleIdx="19" presStyleCnt="21"/>
      <dgm:spPr/>
    </dgm:pt>
    <dgm:pt modelId="{F5B7D1A2-8E02-4BB4-AC61-F68D8A5DFCF4}" type="pres">
      <dgm:prSet presAssocID="{CF6027FD-9346-441A-9F83-E966B4DA6A32}" presName="chevron7" presStyleLbl="alignNode1" presStyleIdx="20" presStyleCnt="21"/>
      <dgm:spPr/>
    </dgm:pt>
    <dgm:pt modelId="{26FE3F85-5A48-417E-B4D3-1AE7827A86BB}" type="pres">
      <dgm:prSet presAssocID="{CF6027FD-9346-441A-9F83-E966B4DA6A32}" presName="childtext" presStyleLbl="solidFgAcc1" presStyleIdx="2" presStyleCnt="3">
        <dgm:presLayoutVars>
          <dgm:chMax/>
          <dgm:chPref val="0"/>
          <dgm:bulletEnabled val="1"/>
        </dgm:presLayoutVars>
      </dgm:prSet>
      <dgm:spPr/>
    </dgm:pt>
  </dgm:ptLst>
  <dgm:cxnLst>
    <dgm:cxn modelId="{CD24610C-862E-479C-AB50-6DF19DE3141C}" srcId="{243F89EB-9754-4E9A-B983-D8F3CD0E1D55}" destId="{CF6027FD-9346-441A-9F83-E966B4DA6A32}" srcOrd="2" destOrd="0" parTransId="{DB14664E-B93A-42B6-BEB0-DC09ACF75A6A}" sibTransId="{066B2787-B972-4126-B080-F4202B614C27}"/>
    <dgm:cxn modelId="{6EB9EC5E-FD1F-43EE-A2CA-5B3CF19BC0FC}" srcId="{243F89EB-9754-4E9A-B983-D8F3CD0E1D55}" destId="{D08AB934-F263-4027-B3C2-3CDF4A20FA7D}" srcOrd="0" destOrd="0" parTransId="{C9EF683F-EF95-43BB-A1D6-0B41C32A5C26}" sibTransId="{E98005EC-552B-4F15-AB13-6CCD3743E068}"/>
    <dgm:cxn modelId="{650E1F61-A118-453F-8D5F-D42C74BE57DE}" type="presOf" srcId="{05EE60ED-0662-4DA6-BDEB-93BF4F9E0E4E}" destId="{E69FEDA6-5425-4DAB-8BE4-E62EB890B67E}" srcOrd="0" destOrd="0" presId="urn:microsoft.com/office/officeart/2008/layout/VerticalAccentList"/>
    <dgm:cxn modelId="{2CD1AF6F-7A1A-48EF-BD9D-CB95FFDB6502}" type="presOf" srcId="{2F38CD22-8D8C-46A9-A784-2DE83A6833A1}" destId="{236B67FB-CDDD-4E74-861D-E336EF53A484}" srcOrd="0" destOrd="0" presId="urn:microsoft.com/office/officeart/2008/layout/VerticalAccentList"/>
    <dgm:cxn modelId="{1C05DF73-7FFE-436E-8096-E5D22793DA19}" type="presOf" srcId="{7B4AAED2-3CA9-43D8-B0D9-0D23F21E3DEF}" destId="{B875EEC6-E91B-487C-A6DB-817951CA18F8}" srcOrd="0" destOrd="0" presId="urn:microsoft.com/office/officeart/2008/layout/VerticalAccentList"/>
    <dgm:cxn modelId="{F1EFF278-6AF7-409A-A1BF-B2C428C78B80}" srcId="{243F89EB-9754-4E9A-B983-D8F3CD0E1D55}" destId="{7B4AAED2-3CA9-43D8-B0D9-0D23F21E3DEF}" srcOrd="1" destOrd="0" parTransId="{2F047507-1030-49B2-B872-7E54F285A872}" sibTransId="{AB3A3165-C24C-4CEB-9304-F72BEF5BCD91}"/>
    <dgm:cxn modelId="{D173E492-0A4B-4DF4-9C52-834021548D01}" type="presOf" srcId="{D999820E-06A3-464D-ABAC-AA97893404B7}" destId="{26FE3F85-5A48-417E-B4D3-1AE7827A86BB}" srcOrd="0" destOrd="0" presId="urn:microsoft.com/office/officeart/2008/layout/VerticalAccentList"/>
    <dgm:cxn modelId="{937B9F95-0DF5-49CF-895F-73E96C28DBB3}" srcId="{CF6027FD-9346-441A-9F83-E966B4DA6A32}" destId="{D999820E-06A3-464D-ABAC-AA97893404B7}" srcOrd="0" destOrd="0" parTransId="{EDB483C2-82E0-4F4E-BC50-9A4BA007F550}" sibTransId="{CE928328-65A9-430C-9B6D-39A34F1C695B}"/>
    <dgm:cxn modelId="{572C019A-1244-4DEB-9819-AA1710E2E0F3}" type="presOf" srcId="{243F89EB-9754-4E9A-B983-D8F3CD0E1D55}" destId="{40920ECC-2F44-4930-B777-804DDFAA82CD}" srcOrd="0" destOrd="0" presId="urn:microsoft.com/office/officeart/2008/layout/VerticalAccentList"/>
    <dgm:cxn modelId="{BD87E5BA-3B8F-4968-BCBE-872B51180536}" srcId="{D08AB934-F263-4027-B3C2-3CDF4A20FA7D}" destId="{05EE60ED-0662-4DA6-BDEB-93BF4F9E0E4E}" srcOrd="0" destOrd="0" parTransId="{51800893-4242-4ADD-B921-CF8AC758CC84}" sibTransId="{42B4DC0C-9347-446E-84E9-3B3F34DAF17E}"/>
    <dgm:cxn modelId="{D2979BBD-6833-4545-B4B7-9C1E66374FB3}" type="presOf" srcId="{D08AB934-F263-4027-B3C2-3CDF4A20FA7D}" destId="{B8D378CD-D071-450E-8B9F-E789CA3FE453}" srcOrd="0" destOrd="0" presId="urn:microsoft.com/office/officeart/2008/layout/VerticalAccentList"/>
    <dgm:cxn modelId="{06E459C7-14EB-4592-AAFD-3BA96AB61649}" srcId="{7B4AAED2-3CA9-43D8-B0D9-0D23F21E3DEF}" destId="{2F38CD22-8D8C-46A9-A784-2DE83A6833A1}" srcOrd="0" destOrd="0" parTransId="{58DFD5B2-007D-4A33-AF46-BBA728C8167B}" sibTransId="{19CDFF64-D2AF-495B-93BD-B246A089160E}"/>
    <dgm:cxn modelId="{FA3CEFCB-AD9A-455A-84A5-2CEA72560D86}" type="presOf" srcId="{CF6027FD-9346-441A-9F83-E966B4DA6A32}" destId="{D375D583-9F18-44E9-BC7E-961F0D07B083}" srcOrd="0" destOrd="0" presId="urn:microsoft.com/office/officeart/2008/layout/VerticalAccentList"/>
    <dgm:cxn modelId="{B8867873-5DCD-4623-B89F-E95E029EA1DA}" type="presParOf" srcId="{40920ECC-2F44-4930-B777-804DDFAA82CD}" destId="{A3508DA5-6838-4A7C-B7DF-C7234E1A759F}" srcOrd="0" destOrd="0" presId="urn:microsoft.com/office/officeart/2008/layout/VerticalAccentList"/>
    <dgm:cxn modelId="{CC98919F-79A6-4C54-8FCA-C8D672767D21}" type="presParOf" srcId="{A3508DA5-6838-4A7C-B7DF-C7234E1A759F}" destId="{B8D378CD-D071-450E-8B9F-E789CA3FE453}" srcOrd="0" destOrd="0" presId="urn:microsoft.com/office/officeart/2008/layout/VerticalAccentList"/>
    <dgm:cxn modelId="{D5C893FC-71DD-416A-BC16-E5E8063D4936}" type="presParOf" srcId="{40920ECC-2F44-4930-B777-804DDFAA82CD}" destId="{A683CD48-4459-4EE3-9A67-C9841A4490A9}" srcOrd="1" destOrd="0" presId="urn:microsoft.com/office/officeart/2008/layout/VerticalAccentList"/>
    <dgm:cxn modelId="{28A09A90-42BE-4403-98D3-D72318ABEE64}" type="presParOf" srcId="{A683CD48-4459-4EE3-9A67-C9841A4490A9}" destId="{DBA31316-2B89-4F67-8916-438AA8631BEC}" srcOrd="0" destOrd="0" presId="urn:microsoft.com/office/officeart/2008/layout/VerticalAccentList"/>
    <dgm:cxn modelId="{544B4660-C5A4-4691-B626-BC75AC690EFC}" type="presParOf" srcId="{A683CD48-4459-4EE3-9A67-C9841A4490A9}" destId="{D0C2CD0D-10CE-4FB0-B1AB-82515B285F87}" srcOrd="1" destOrd="0" presId="urn:microsoft.com/office/officeart/2008/layout/VerticalAccentList"/>
    <dgm:cxn modelId="{CB6A8650-9B3D-440D-A963-B82D0C4F8963}" type="presParOf" srcId="{A683CD48-4459-4EE3-9A67-C9841A4490A9}" destId="{3541AA1F-C560-4A1E-8003-2C076BA3B804}" srcOrd="2" destOrd="0" presId="urn:microsoft.com/office/officeart/2008/layout/VerticalAccentList"/>
    <dgm:cxn modelId="{0897E7C7-E758-4628-93FF-2A042F1B90B1}" type="presParOf" srcId="{A683CD48-4459-4EE3-9A67-C9841A4490A9}" destId="{B57E66B1-38AD-486D-B15B-802D21DB2469}" srcOrd="3" destOrd="0" presId="urn:microsoft.com/office/officeart/2008/layout/VerticalAccentList"/>
    <dgm:cxn modelId="{7794FFBF-3A51-4A52-AE67-8225603B4EFD}" type="presParOf" srcId="{A683CD48-4459-4EE3-9A67-C9841A4490A9}" destId="{3028FD99-2838-42EC-9DC0-919E6663AD87}" srcOrd="4" destOrd="0" presId="urn:microsoft.com/office/officeart/2008/layout/VerticalAccentList"/>
    <dgm:cxn modelId="{D1B5BA75-F6E6-4BB2-B486-ED7AE83E4D5E}" type="presParOf" srcId="{A683CD48-4459-4EE3-9A67-C9841A4490A9}" destId="{49D05640-B2FD-4F73-9C32-BB44F2CB2744}" srcOrd="5" destOrd="0" presId="urn:microsoft.com/office/officeart/2008/layout/VerticalAccentList"/>
    <dgm:cxn modelId="{ACFF40D4-3F2F-4667-B93E-BCB23C52851B}" type="presParOf" srcId="{A683CD48-4459-4EE3-9A67-C9841A4490A9}" destId="{7533A772-44DA-4093-B33A-AF3072529A13}" srcOrd="6" destOrd="0" presId="urn:microsoft.com/office/officeart/2008/layout/VerticalAccentList"/>
    <dgm:cxn modelId="{8A47A16E-C58D-4CC0-8DC9-692E0C7D9CBB}" type="presParOf" srcId="{A683CD48-4459-4EE3-9A67-C9841A4490A9}" destId="{E69FEDA6-5425-4DAB-8BE4-E62EB890B67E}" srcOrd="7" destOrd="0" presId="urn:microsoft.com/office/officeart/2008/layout/VerticalAccentList"/>
    <dgm:cxn modelId="{2111999C-FD2B-4E30-8BB9-8ECEF08D047C}" type="presParOf" srcId="{40920ECC-2F44-4930-B777-804DDFAA82CD}" destId="{1552C0E4-C724-4C24-9770-36A1F827252D}" srcOrd="2" destOrd="0" presId="urn:microsoft.com/office/officeart/2008/layout/VerticalAccentList"/>
    <dgm:cxn modelId="{9C02A866-4DB8-4107-95B9-6EE03A81081C}" type="presParOf" srcId="{40920ECC-2F44-4930-B777-804DDFAA82CD}" destId="{D4939770-27AA-41D3-A26F-16A777FD15EC}" srcOrd="3" destOrd="0" presId="urn:microsoft.com/office/officeart/2008/layout/VerticalAccentList"/>
    <dgm:cxn modelId="{4129179E-38D1-4CA5-B774-7D3F5F1A6B73}" type="presParOf" srcId="{D4939770-27AA-41D3-A26F-16A777FD15EC}" destId="{B875EEC6-E91B-487C-A6DB-817951CA18F8}" srcOrd="0" destOrd="0" presId="urn:microsoft.com/office/officeart/2008/layout/VerticalAccentList"/>
    <dgm:cxn modelId="{AFD258FE-774E-438B-A203-9C14E2B0485B}" type="presParOf" srcId="{40920ECC-2F44-4930-B777-804DDFAA82CD}" destId="{85EE7679-D78C-48D4-8F84-924F520BC4A7}" srcOrd="4" destOrd="0" presId="urn:microsoft.com/office/officeart/2008/layout/VerticalAccentList"/>
    <dgm:cxn modelId="{149F7731-9324-4CFA-8605-527292DC7EA5}" type="presParOf" srcId="{85EE7679-D78C-48D4-8F84-924F520BC4A7}" destId="{3C8FC319-393F-4D31-90EF-37ACCD5CCE77}" srcOrd="0" destOrd="0" presId="urn:microsoft.com/office/officeart/2008/layout/VerticalAccentList"/>
    <dgm:cxn modelId="{0590D64F-C91E-49AF-87EF-D92ACECF87DD}" type="presParOf" srcId="{85EE7679-D78C-48D4-8F84-924F520BC4A7}" destId="{5D9A8BAE-C0F8-4C0C-8D61-E2A62C62F366}" srcOrd="1" destOrd="0" presId="urn:microsoft.com/office/officeart/2008/layout/VerticalAccentList"/>
    <dgm:cxn modelId="{4DE553A9-0F43-406D-8C3C-3B1F74ED7F67}" type="presParOf" srcId="{85EE7679-D78C-48D4-8F84-924F520BC4A7}" destId="{47389CA8-1169-4D8B-8A96-1644C2BBACA0}" srcOrd="2" destOrd="0" presId="urn:microsoft.com/office/officeart/2008/layout/VerticalAccentList"/>
    <dgm:cxn modelId="{CAE9FD03-1DA4-40B9-A303-2DE6BE1063E1}" type="presParOf" srcId="{85EE7679-D78C-48D4-8F84-924F520BC4A7}" destId="{8B618EB9-972C-44BA-9FF8-776C9CDBB509}" srcOrd="3" destOrd="0" presId="urn:microsoft.com/office/officeart/2008/layout/VerticalAccentList"/>
    <dgm:cxn modelId="{19ED35FB-9C2E-4A26-825E-67ABA74D1D65}" type="presParOf" srcId="{85EE7679-D78C-48D4-8F84-924F520BC4A7}" destId="{AEE265A9-520F-4CFD-A5BF-6BEAC091591B}" srcOrd="4" destOrd="0" presId="urn:microsoft.com/office/officeart/2008/layout/VerticalAccentList"/>
    <dgm:cxn modelId="{FA268224-9054-481A-8C09-E2D443A6801D}" type="presParOf" srcId="{85EE7679-D78C-48D4-8F84-924F520BC4A7}" destId="{2EFA482E-33E4-45ED-A8A0-EB7FCF1D74E0}" srcOrd="5" destOrd="0" presId="urn:microsoft.com/office/officeart/2008/layout/VerticalAccentList"/>
    <dgm:cxn modelId="{93651379-C1AA-447A-8ECF-9E78C25FC811}" type="presParOf" srcId="{85EE7679-D78C-48D4-8F84-924F520BC4A7}" destId="{4FCA574A-E29C-4236-8E4A-291C3500A565}" srcOrd="6" destOrd="0" presId="urn:microsoft.com/office/officeart/2008/layout/VerticalAccentList"/>
    <dgm:cxn modelId="{E5861278-517E-412B-8514-1330BEDDA392}" type="presParOf" srcId="{85EE7679-D78C-48D4-8F84-924F520BC4A7}" destId="{236B67FB-CDDD-4E74-861D-E336EF53A484}" srcOrd="7" destOrd="0" presId="urn:microsoft.com/office/officeart/2008/layout/VerticalAccentList"/>
    <dgm:cxn modelId="{B52449A1-F21F-4B2C-AD3D-3331E1A2CCFB}" type="presParOf" srcId="{40920ECC-2F44-4930-B777-804DDFAA82CD}" destId="{0A8277EC-121B-4631-9198-34EC3A1E73B9}" srcOrd="5" destOrd="0" presId="urn:microsoft.com/office/officeart/2008/layout/VerticalAccentList"/>
    <dgm:cxn modelId="{6D68FCD5-1666-4392-ADAD-314D4ECB56B9}" type="presParOf" srcId="{40920ECC-2F44-4930-B777-804DDFAA82CD}" destId="{BA8E2EA4-7DC3-485F-B512-5FE6EAEB8F71}" srcOrd="6" destOrd="0" presId="urn:microsoft.com/office/officeart/2008/layout/VerticalAccentList"/>
    <dgm:cxn modelId="{E586F7B6-1964-452F-BAD1-0AC88332CF75}" type="presParOf" srcId="{BA8E2EA4-7DC3-485F-B512-5FE6EAEB8F71}" destId="{D375D583-9F18-44E9-BC7E-961F0D07B083}" srcOrd="0" destOrd="0" presId="urn:microsoft.com/office/officeart/2008/layout/VerticalAccentList"/>
    <dgm:cxn modelId="{B7C393C3-074B-4C0B-BE20-DD4FCFD41E18}" type="presParOf" srcId="{40920ECC-2F44-4930-B777-804DDFAA82CD}" destId="{632092C0-AC66-4924-99BF-81797F5E43AC}" srcOrd="7" destOrd="0" presId="urn:microsoft.com/office/officeart/2008/layout/VerticalAccentList"/>
    <dgm:cxn modelId="{9AF09897-1030-4769-A9A5-74EADCD5A6BF}" type="presParOf" srcId="{632092C0-AC66-4924-99BF-81797F5E43AC}" destId="{1EBE20C7-1E2E-4249-A8B6-B907368024C2}" srcOrd="0" destOrd="0" presId="urn:microsoft.com/office/officeart/2008/layout/VerticalAccentList"/>
    <dgm:cxn modelId="{C0BF919C-42F9-4C70-B4DB-3C29E168AD73}" type="presParOf" srcId="{632092C0-AC66-4924-99BF-81797F5E43AC}" destId="{3EEF36AA-644C-42FE-B21F-872D77B506C5}" srcOrd="1" destOrd="0" presId="urn:microsoft.com/office/officeart/2008/layout/VerticalAccentList"/>
    <dgm:cxn modelId="{7616CC28-8FCC-4D73-A26F-EFC02B7EEA36}" type="presParOf" srcId="{632092C0-AC66-4924-99BF-81797F5E43AC}" destId="{477EEB31-D671-413F-8AA2-3D2C7BE08AA5}" srcOrd="2" destOrd="0" presId="urn:microsoft.com/office/officeart/2008/layout/VerticalAccentList"/>
    <dgm:cxn modelId="{E41A8BF6-EB86-4855-8FF2-5F390AA05480}" type="presParOf" srcId="{632092C0-AC66-4924-99BF-81797F5E43AC}" destId="{49DC361A-FAA5-4DAF-9881-FE98D9AA80B5}" srcOrd="3" destOrd="0" presId="urn:microsoft.com/office/officeart/2008/layout/VerticalAccentList"/>
    <dgm:cxn modelId="{2C083107-CF46-4C6C-9B03-6C6EE42D5B88}" type="presParOf" srcId="{632092C0-AC66-4924-99BF-81797F5E43AC}" destId="{F125B369-83AF-47BB-8CC2-68EDAAC10DDD}" srcOrd="4" destOrd="0" presId="urn:microsoft.com/office/officeart/2008/layout/VerticalAccentList"/>
    <dgm:cxn modelId="{78D09A14-4207-404C-9042-EC635C3BE3EB}" type="presParOf" srcId="{632092C0-AC66-4924-99BF-81797F5E43AC}" destId="{84E3434F-EBC2-447A-8614-DC3FBECDB48C}" srcOrd="5" destOrd="0" presId="urn:microsoft.com/office/officeart/2008/layout/VerticalAccentList"/>
    <dgm:cxn modelId="{26409CCC-54A0-48BB-BB60-7116BB1D0171}" type="presParOf" srcId="{632092C0-AC66-4924-99BF-81797F5E43AC}" destId="{F5B7D1A2-8E02-4BB4-AC61-F68D8A5DFCF4}" srcOrd="6" destOrd="0" presId="urn:microsoft.com/office/officeart/2008/layout/VerticalAccentList"/>
    <dgm:cxn modelId="{B0BF6377-4F68-4EC2-A6D1-4022AB541062}" type="presParOf" srcId="{632092C0-AC66-4924-99BF-81797F5E43AC}" destId="{26FE3F85-5A48-417E-B4D3-1AE7827A86BB}"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343319-490F-4EBE-BE9A-7610A74D91E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D6760D55-F41E-4456-A811-D799DEFCD45D}">
      <dgm:prSet/>
      <dgm:spPr/>
      <dgm:t>
        <a:bodyPr/>
        <a:lstStyle/>
        <a:p>
          <a:r>
            <a:rPr lang="en-US">
              <a:latin typeface="Arial" panose="020B0604020202020204" pitchFamily="34" charset="0"/>
              <a:cs typeface="Arial" panose="020B0604020202020204" pitchFamily="34" charset="0"/>
            </a:rPr>
            <a:t>Type of waste that gets dumped in Mumbai everyday –</a:t>
          </a:r>
          <a:endParaRPr lang="en-US" dirty="0">
            <a:latin typeface="Arial" panose="020B0604020202020204" pitchFamily="34" charset="0"/>
            <a:cs typeface="Arial" panose="020B0604020202020204" pitchFamily="34" charset="0"/>
          </a:endParaRPr>
        </a:p>
      </dgm:t>
    </dgm:pt>
    <dgm:pt modelId="{38C5F4CB-0786-476F-90E7-B2CE111445D3}" type="parTrans" cxnId="{04BE7B2E-60AD-48CF-A0AB-11E1315C98E2}">
      <dgm:prSet/>
      <dgm:spPr/>
      <dgm:t>
        <a:bodyPr/>
        <a:lstStyle/>
        <a:p>
          <a:endParaRPr lang="en-IN"/>
        </a:p>
      </dgm:t>
    </dgm:pt>
    <dgm:pt modelId="{12C22380-A98A-4B89-97AF-C81FF1419B27}" type="sibTrans" cxnId="{04BE7B2E-60AD-48CF-A0AB-11E1315C98E2}">
      <dgm:prSet/>
      <dgm:spPr/>
      <dgm:t>
        <a:bodyPr/>
        <a:lstStyle/>
        <a:p>
          <a:endParaRPr lang="en-IN"/>
        </a:p>
      </dgm:t>
    </dgm:pt>
    <dgm:pt modelId="{640ACC69-4AD4-424D-B8E5-74BA391E6B3F}">
      <dgm:prSet/>
      <dgm:spPr/>
      <dgm:t>
        <a:bodyPr/>
        <a:lstStyle/>
        <a:p>
          <a:r>
            <a:rPr lang="en-US">
              <a:latin typeface="Arial" panose="020B0604020202020204" pitchFamily="34" charset="0"/>
              <a:cs typeface="Arial" panose="020B0604020202020204" pitchFamily="34" charset="0"/>
            </a:rPr>
            <a:t>It is estimated that the Mumbai region alone generates </a:t>
          </a:r>
          <a:r>
            <a:rPr lang="en-US">
              <a:latin typeface="Arial" panose="020B0604020202020204" pitchFamily="34" charset="0"/>
              <a:cs typeface="Arial" panose="020B0604020202020204" pitchFamily="34" charset="0"/>
              <a:hlinkClick xmlns:r="http://schemas.openxmlformats.org/officeDocument/2006/relationships" r:id="rId1"/>
            </a:rPr>
            <a:t>one-third of the total waste generated in Maharashtra</a:t>
          </a:r>
          <a:r>
            <a:rPr lang="en-US">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dgm:t>
    </dgm:pt>
    <dgm:pt modelId="{FBDF7144-0559-42F4-9177-87D5AF3B45F4}" type="parTrans" cxnId="{AB2C8A74-03F8-433A-A964-EBA61755252C}">
      <dgm:prSet/>
      <dgm:spPr/>
      <dgm:t>
        <a:bodyPr/>
        <a:lstStyle/>
        <a:p>
          <a:endParaRPr lang="en-IN"/>
        </a:p>
      </dgm:t>
    </dgm:pt>
    <dgm:pt modelId="{3B747E02-8362-4476-9D26-40441B84E195}" type="sibTrans" cxnId="{AB2C8A74-03F8-433A-A964-EBA61755252C}">
      <dgm:prSet/>
      <dgm:spPr/>
      <dgm:t>
        <a:bodyPr/>
        <a:lstStyle/>
        <a:p>
          <a:endParaRPr lang="en-IN"/>
        </a:p>
      </dgm:t>
    </dgm:pt>
    <dgm:pt modelId="{BC99863C-EB72-411E-A7C4-D3660D722B12}">
      <dgm:prSet/>
      <dgm:spPr/>
      <dgm:t>
        <a:bodyPr/>
        <a:lstStyle/>
        <a:p>
          <a:r>
            <a:rPr lang="en-US">
              <a:latin typeface="Arial" panose="020B0604020202020204" pitchFamily="34" charset="0"/>
              <a:cs typeface="Arial" panose="020B0604020202020204" pitchFamily="34" charset="0"/>
            </a:rPr>
            <a:t>Of the 9,400 tonnes of trash that Mumbai sends daily to its dumping grounds , 73% comprises food, vegetable and fruit waste</a:t>
          </a:r>
          <a:endParaRPr lang="en-US" dirty="0">
            <a:latin typeface="Arial" panose="020B0604020202020204" pitchFamily="34" charset="0"/>
            <a:cs typeface="Arial" panose="020B0604020202020204" pitchFamily="34" charset="0"/>
          </a:endParaRPr>
        </a:p>
      </dgm:t>
    </dgm:pt>
    <dgm:pt modelId="{F7D1E3E5-DB02-4D5B-9896-C1E92F0C7B59}" type="parTrans" cxnId="{E8B7C7AA-9F3C-4620-BF39-57D8AEB6EA92}">
      <dgm:prSet/>
      <dgm:spPr/>
      <dgm:t>
        <a:bodyPr/>
        <a:lstStyle/>
        <a:p>
          <a:endParaRPr lang="en-IN"/>
        </a:p>
      </dgm:t>
    </dgm:pt>
    <dgm:pt modelId="{FAA8E987-AEAD-40B2-A1A0-EC6546638400}" type="sibTrans" cxnId="{E8B7C7AA-9F3C-4620-BF39-57D8AEB6EA92}">
      <dgm:prSet/>
      <dgm:spPr/>
      <dgm:t>
        <a:bodyPr/>
        <a:lstStyle/>
        <a:p>
          <a:endParaRPr lang="en-IN"/>
        </a:p>
      </dgm:t>
    </dgm:pt>
    <dgm:pt modelId="{F29D3194-6588-4103-B34D-7F168BD9D145}">
      <dgm:prSet/>
      <dgm:spPr/>
      <dgm:t>
        <a:bodyPr/>
        <a:lstStyle/>
        <a:p>
          <a:r>
            <a:rPr lang="en-US">
              <a:latin typeface="Arial" panose="020B0604020202020204" pitchFamily="34" charset="0"/>
              <a:cs typeface="Arial" panose="020B0604020202020204" pitchFamily="34" charset="0"/>
            </a:rPr>
            <a:t>organic domestic waste poses a serious threat, since they ferment, creating conditions favourable to the survival and growth of microbial pathogens.</a:t>
          </a:r>
          <a:endParaRPr lang="en-US" dirty="0">
            <a:latin typeface="Arial" panose="020B0604020202020204" pitchFamily="34" charset="0"/>
            <a:cs typeface="Arial" panose="020B0604020202020204" pitchFamily="34" charset="0"/>
          </a:endParaRPr>
        </a:p>
      </dgm:t>
    </dgm:pt>
    <dgm:pt modelId="{F8311021-839A-4455-8130-B0350CCB7F8C}" type="parTrans" cxnId="{2E02D687-3531-47CB-8647-83C06F64A055}">
      <dgm:prSet/>
      <dgm:spPr/>
      <dgm:t>
        <a:bodyPr/>
        <a:lstStyle/>
        <a:p>
          <a:endParaRPr lang="en-IN"/>
        </a:p>
      </dgm:t>
    </dgm:pt>
    <dgm:pt modelId="{0313B809-F266-490C-BC7F-6FAAABECB267}" type="sibTrans" cxnId="{2E02D687-3531-47CB-8647-83C06F64A055}">
      <dgm:prSet/>
      <dgm:spPr/>
      <dgm:t>
        <a:bodyPr/>
        <a:lstStyle/>
        <a:p>
          <a:endParaRPr lang="en-IN"/>
        </a:p>
      </dgm:t>
    </dgm:pt>
    <dgm:pt modelId="{6FE193CA-DDA9-487B-9082-386901B16A9A}">
      <dgm:prSet/>
      <dgm:spPr/>
      <dgm:t>
        <a:bodyPr/>
        <a:lstStyle/>
        <a:p>
          <a:r>
            <a:rPr lang="en-US" dirty="0">
              <a:latin typeface="Arial" panose="020B0604020202020204" pitchFamily="34" charset="0"/>
              <a:cs typeface="Arial" panose="020B0604020202020204" pitchFamily="34" charset="0"/>
            </a:rPr>
            <a:t>Direct handling of solid waste can result in various types of infectious and chronic diseases.</a:t>
          </a:r>
        </a:p>
      </dgm:t>
    </dgm:pt>
    <dgm:pt modelId="{B8FA39B4-7737-42C6-AA75-42A4C6BE0238}" type="parTrans" cxnId="{3EBBDE4F-2D35-4BF8-8BB0-460EEEB88CC2}">
      <dgm:prSet/>
      <dgm:spPr/>
      <dgm:t>
        <a:bodyPr/>
        <a:lstStyle/>
        <a:p>
          <a:endParaRPr lang="en-IN"/>
        </a:p>
      </dgm:t>
    </dgm:pt>
    <dgm:pt modelId="{9D47104E-0591-4B73-8A50-5B601CD4F7CA}" type="sibTrans" cxnId="{3EBBDE4F-2D35-4BF8-8BB0-460EEEB88CC2}">
      <dgm:prSet/>
      <dgm:spPr/>
      <dgm:t>
        <a:bodyPr/>
        <a:lstStyle/>
        <a:p>
          <a:endParaRPr lang="en-IN"/>
        </a:p>
      </dgm:t>
    </dgm:pt>
    <dgm:pt modelId="{9752B064-DCC5-4512-8B7D-D002DC6A7915}" type="pres">
      <dgm:prSet presAssocID="{15343319-490F-4EBE-BE9A-7610A74D91E7}" presName="diagram" presStyleCnt="0">
        <dgm:presLayoutVars>
          <dgm:dir/>
          <dgm:resizeHandles val="exact"/>
        </dgm:presLayoutVars>
      </dgm:prSet>
      <dgm:spPr/>
    </dgm:pt>
    <dgm:pt modelId="{511BC136-2677-4570-A0F4-B400FEBF1FA5}" type="pres">
      <dgm:prSet presAssocID="{D6760D55-F41E-4456-A811-D799DEFCD45D}" presName="node" presStyleLbl="node1" presStyleIdx="0" presStyleCnt="5">
        <dgm:presLayoutVars>
          <dgm:bulletEnabled val="1"/>
        </dgm:presLayoutVars>
      </dgm:prSet>
      <dgm:spPr/>
    </dgm:pt>
    <dgm:pt modelId="{B8067D07-20F2-47D8-8C99-E215CAE44C8B}" type="pres">
      <dgm:prSet presAssocID="{12C22380-A98A-4B89-97AF-C81FF1419B27}" presName="sibTrans" presStyleCnt="0"/>
      <dgm:spPr/>
    </dgm:pt>
    <dgm:pt modelId="{C78AD21F-0A25-48EB-BF55-1F9A5C2443E3}" type="pres">
      <dgm:prSet presAssocID="{640ACC69-4AD4-424D-B8E5-74BA391E6B3F}" presName="node" presStyleLbl="node1" presStyleIdx="1" presStyleCnt="5">
        <dgm:presLayoutVars>
          <dgm:bulletEnabled val="1"/>
        </dgm:presLayoutVars>
      </dgm:prSet>
      <dgm:spPr/>
    </dgm:pt>
    <dgm:pt modelId="{5828D257-DADD-4CBE-91B9-11173CA94C32}" type="pres">
      <dgm:prSet presAssocID="{3B747E02-8362-4476-9D26-40441B84E195}" presName="sibTrans" presStyleCnt="0"/>
      <dgm:spPr/>
    </dgm:pt>
    <dgm:pt modelId="{A16B1A7D-CA78-4D09-B8CB-6BD417225A04}" type="pres">
      <dgm:prSet presAssocID="{BC99863C-EB72-411E-A7C4-D3660D722B12}" presName="node" presStyleLbl="node1" presStyleIdx="2" presStyleCnt="5">
        <dgm:presLayoutVars>
          <dgm:bulletEnabled val="1"/>
        </dgm:presLayoutVars>
      </dgm:prSet>
      <dgm:spPr/>
    </dgm:pt>
    <dgm:pt modelId="{269227E6-EAEB-408F-AF69-E8FC949461AB}" type="pres">
      <dgm:prSet presAssocID="{FAA8E987-AEAD-40B2-A1A0-EC6546638400}" presName="sibTrans" presStyleCnt="0"/>
      <dgm:spPr/>
    </dgm:pt>
    <dgm:pt modelId="{1C710618-A378-4ABC-A583-F31391E96431}" type="pres">
      <dgm:prSet presAssocID="{F29D3194-6588-4103-B34D-7F168BD9D145}" presName="node" presStyleLbl="node1" presStyleIdx="3" presStyleCnt="5">
        <dgm:presLayoutVars>
          <dgm:bulletEnabled val="1"/>
        </dgm:presLayoutVars>
      </dgm:prSet>
      <dgm:spPr/>
    </dgm:pt>
    <dgm:pt modelId="{2F563DC1-CA4D-466F-B7A3-A4D251DD3B1F}" type="pres">
      <dgm:prSet presAssocID="{0313B809-F266-490C-BC7F-6FAAABECB267}" presName="sibTrans" presStyleCnt="0"/>
      <dgm:spPr/>
    </dgm:pt>
    <dgm:pt modelId="{7BA3946B-CB1E-420B-8CEE-97539D8B80CB}" type="pres">
      <dgm:prSet presAssocID="{6FE193CA-DDA9-487B-9082-386901B16A9A}" presName="node" presStyleLbl="node1" presStyleIdx="4" presStyleCnt="5">
        <dgm:presLayoutVars>
          <dgm:bulletEnabled val="1"/>
        </dgm:presLayoutVars>
      </dgm:prSet>
      <dgm:spPr/>
    </dgm:pt>
  </dgm:ptLst>
  <dgm:cxnLst>
    <dgm:cxn modelId="{6CCDE314-654D-4BEF-A911-4143FA76C335}" type="presOf" srcId="{6FE193CA-DDA9-487B-9082-386901B16A9A}" destId="{7BA3946B-CB1E-420B-8CEE-97539D8B80CB}" srcOrd="0" destOrd="0" presId="urn:microsoft.com/office/officeart/2005/8/layout/default"/>
    <dgm:cxn modelId="{04BE7B2E-60AD-48CF-A0AB-11E1315C98E2}" srcId="{15343319-490F-4EBE-BE9A-7610A74D91E7}" destId="{D6760D55-F41E-4456-A811-D799DEFCD45D}" srcOrd="0" destOrd="0" parTransId="{38C5F4CB-0786-476F-90E7-B2CE111445D3}" sibTransId="{12C22380-A98A-4B89-97AF-C81FF1419B27}"/>
    <dgm:cxn modelId="{DA3A3137-5A48-4EC6-B84E-0BEF1A49B747}" type="presOf" srcId="{F29D3194-6588-4103-B34D-7F168BD9D145}" destId="{1C710618-A378-4ABC-A583-F31391E96431}" srcOrd="0" destOrd="0" presId="urn:microsoft.com/office/officeart/2005/8/layout/default"/>
    <dgm:cxn modelId="{3EBBDE4F-2D35-4BF8-8BB0-460EEEB88CC2}" srcId="{15343319-490F-4EBE-BE9A-7610A74D91E7}" destId="{6FE193CA-DDA9-487B-9082-386901B16A9A}" srcOrd="4" destOrd="0" parTransId="{B8FA39B4-7737-42C6-AA75-42A4C6BE0238}" sibTransId="{9D47104E-0591-4B73-8A50-5B601CD4F7CA}"/>
    <dgm:cxn modelId="{D43D2A72-8118-4CFC-8598-C42F68AC5336}" type="presOf" srcId="{BC99863C-EB72-411E-A7C4-D3660D722B12}" destId="{A16B1A7D-CA78-4D09-B8CB-6BD417225A04}" srcOrd="0" destOrd="0" presId="urn:microsoft.com/office/officeart/2005/8/layout/default"/>
    <dgm:cxn modelId="{AB2C8A74-03F8-433A-A964-EBA61755252C}" srcId="{15343319-490F-4EBE-BE9A-7610A74D91E7}" destId="{640ACC69-4AD4-424D-B8E5-74BA391E6B3F}" srcOrd="1" destOrd="0" parTransId="{FBDF7144-0559-42F4-9177-87D5AF3B45F4}" sibTransId="{3B747E02-8362-4476-9D26-40441B84E195}"/>
    <dgm:cxn modelId="{2E02D687-3531-47CB-8647-83C06F64A055}" srcId="{15343319-490F-4EBE-BE9A-7610A74D91E7}" destId="{F29D3194-6588-4103-B34D-7F168BD9D145}" srcOrd="3" destOrd="0" parTransId="{F8311021-839A-4455-8130-B0350CCB7F8C}" sibTransId="{0313B809-F266-490C-BC7F-6FAAABECB267}"/>
    <dgm:cxn modelId="{E8B7C7AA-9F3C-4620-BF39-57D8AEB6EA92}" srcId="{15343319-490F-4EBE-BE9A-7610A74D91E7}" destId="{BC99863C-EB72-411E-A7C4-D3660D722B12}" srcOrd="2" destOrd="0" parTransId="{F7D1E3E5-DB02-4D5B-9896-C1E92F0C7B59}" sibTransId="{FAA8E987-AEAD-40B2-A1A0-EC6546638400}"/>
    <dgm:cxn modelId="{BACAD0BE-9922-4DEA-BF81-833887AB27FF}" type="presOf" srcId="{D6760D55-F41E-4456-A811-D799DEFCD45D}" destId="{511BC136-2677-4570-A0F4-B400FEBF1FA5}" srcOrd="0" destOrd="0" presId="urn:microsoft.com/office/officeart/2005/8/layout/default"/>
    <dgm:cxn modelId="{DF9BBFF1-6103-4AA5-98EC-FC414F892E6B}" type="presOf" srcId="{15343319-490F-4EBE-BE9A-7610A74D91E7}" destId="{9752B064-DCC5-4512-8B7D-D002DC6A7915}" srcOrd="0" destOrd="0" presId="urn:microsoft.com/office/officeart/2005/8/layout/default"/>
    <dgm:cxn modelId="{504D63F3-80BA-409B-9D59-C8550AC7B01E}" type="presOf" srcId="{640ACC69-4AD4-424D-B8E5-74BA391E6B3F}" destId="{C78AD21F-0A25-48EB-BF55-1F9A5C2443E3}" srcOrd="0" destOrd="0" presId="urn:microsoft.com/office/officeart/2005/8/layout/default"/>
    <dgm:cxn modelId="{DC8347F9-323C-491F-B987-0E374B96C01D}" type="presParOf" srcId="{9752B064-DCC5-4512-8B7D-D002DC6A7915}" destId="{511BC136-2677-4570-A0F4-B400FEBF1FA5}" srcOrd="0" destOrd="0" presId="urn:microsoft.com/office/officeart/2005/8/layout/default"/>
    <dgm:cxn modelId="{AD52E874-7656-4867-B636-47EF46375F6B}" type="presParOf" srcId="{9752B064-DCC5-4512-8B7D-D002DC6A7915}" destId="{B8067D07-20F2-47D8-8C99-E215CAE44C8B}" srcOrd="1" destOrd="0" presId="urn:microsoft.com/office/officeart/2005/8/layout/default"/>
    <dgm:cxn modelId="{D64AC906-651B-4107-B6A4-E080D06AD62D}" type="presParOf" srcId="{9752B064-DCC5-4512-8B7D-D002DC6A7915}" destId="{C78AD21F-0A25-48EB-BF55-1F9A5C2443E3}" srcOrd="2" destOrd="0" presId="urn:microsoft.com/office/officeart/2005/8/layout/default"/>
    <dgm:cxn modelId="{9CDBF33E-BEBE-4AF6-B1B8-2022F9CC6DFE}" type="presParOf" srcId="{9752B064-DCC5-4512-8B7D-D002DC6A7915}" destId="{5828D257-DADD-4CBE-91B9-11173CA94C32}" srcOrd="3" destOrd="0" presId="urn:microsoft.com/office/officeart/2005/8/layout/default"/>
    <dgm:cxn modelId="{E20639D3-B076-48AC-A480-D2CAE1609741}" type="presParOf" srcId="{9752B064-DCC5-4512-8B7D-D002DC6A7915}" destId="{A16B1A7D-CA78-4D09-B8CB-6BD417225A04}" srcOrd="4" destOrd="0" presId="urn:microsoft.com/office/officeart/2005/8/layout/default"/>
    <dgm:cxn modelId="{45229880-65F0-4DD5-9354-4A547377ECCF}" type="presParOf" srcId="{9752B064-DCC5-4512-8B7D-D002DC6A7915}" destId="{269227E6-EAEB-408F-AF69-E8FC949461AB}" srcOrd="5" destOrd="0" presId="urn:microsoft.com/office/officeart/2005/8/layout/default"/>
    <dgm:cxn modelId="{108CBB69-527F-4EA8-9547-70A2D5803120}" type="presParOf" srcId="{9752B064-DCC5-4512-8B7D-D002DC6A7915}" destId="{1C710618-A378-4ABC-A583-F31391E96431}" srcOrd="6" destOrd="0" presId="urn:microsoft.com/office/officeart/2005/8/layout/default"/>
    <dgm:cxn modelId="{DE49FE46-7A78-46C9-B7DA-8138F2BB7FB0}" type="presParOf" srcId="{9752B064-DCC5-4512-8B7D-D002DC6A7915}" destId="{2F563DC1-CA4D-466F-B7A3-A4D251DD3B1F}" srcOrd="7" destOrd="0" presId="urn:microsoft.com/office/officeart/2005/8/layout/default"/>
    <dgm:cxn modelId="{B8D7B895-759D-4C88-9AE2-6A9DEFAD5689}" type="presParOf" srcId="{9752B064-DCC5-4512-8B7D-D002DC6A7915}" destId="{7BA3946B-CB1E-420B-8CEE-97539D8B80C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D0AD0A-8233-40A9-ABC0-273552C94D4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79F51FF0-F154-45AF-A1A9-9C175FB4838B}">
      <dgm:prSet phldrT="[Text]"/>
      <dgm:spPr/>
      <dgm:t>
        <a:bodyPr/>
        <a:lstStyle/>
        <a:p>
          <a:r>
            <a:rPr lang="en-US" dirty="0"/>
            <a:t>Waste dumped near a water source also causes contamination of the water body or the ground water source</a:t>
          </a:r>
          <a:endParaRPr lang="en-IN" dirty="0"/>
        </a:p>
      </dgm:t>
    </dgm:pt>
    <dgm:pt modelId="{D5B06E94-F8A0-4C7B-BB85-13E48ECE6E00}" type="parTrans" cxnId="{DCCA1574-734A-4975-AA61-E37374CB2F54}">
      <dgm:prSet/>
      <dgm:spPr/>
      <dgm:t>
        <a:bodyPr/>
        <a:lstStyle/>
        <a:p>
          <a:endParaRPr lang="en-IN"/>
        </a:p>
      </dgm:t>
    </dgm:pt>
    <dgm:pt modelId="{BC0DED60-5A7D-4B5C-B8D4-F53CF9AB56F1}" type="sibTrans" cxnId="{DCCA1574-734A-4975-AA61-E37374CB2F54}">
      <dgm:prSet/>
      <dgm:spPr/>
      <dgm:t>
        <a:bodyPr/>
        <a:lstStyle/>
        <a:p>
          <a:endParaRPr lang="en-IN"/>
        </a:p>
      </dgm:t>
    </dgm:pt>
    <dgm:pt modelId="{DC00808D-2005-4EA1-B0F6-6BC132DE7CC7}">
      <dgm:prSet/>
      <dgm:spPr/>
      <dgm:t>
        <a:bodyPr/>
        <a:lstStyle/>
        <a:p>
          <a:r>
            <a:rPr lang="en-US" dirty="0"/>
            <a:t>Uncollected solid waste can also obstruct storm water runoff, resulting in the forming of stagnant water bodies that become the breeding ground of disease.</a:t>
          </a:r>
        </a:p>
      </dgm:t>
    </dgm:pt>
    <dgm:pt modelId="{ECB5369F-5D9E-4D4D-BAD8-42D0D9CE9CAD}" type="parTrans" cxnId="{841A4B6C-1995-491E-BBB5-EC501E4D6EBC}">
      <dgm:prSet/>
      <dgm:spPr/>
      <dgm:t>
        <a:bodyPr/>
        <a:lstStyle/>
        <a:p>
          <a:endParaRPr lang="en-IN"/>
        </a:p>
      </dgm:t>
    </dgm:pt>
    <dgm:pt modelId="{A99B4B1F-871F-422E-916C-6F2883BBD2C7}" type="sibTrans" cxnId="{841A4B6C-1995-491E-BBB5-EC501E4D6EBC}">
      <dgm:prSet/>
      <dgm:spPr/>
      <dgm:t>
        <a:bodyPr/>
        <a:lstStyle/>
        <a:p>
          <a:endParaRPr lang="en-IN"/>
        </a:p>
      </dgm:t>
    </dgm:pt>
    <dgm:pt modelId="{3BEA3591-1567-466B-9912-94F4E1D6134B}">
      <dgm:prSet/>
      <dgm:spPr/>
      <dgm:t>
        <a:bodyPr/>
        <a:lstStyle/>
        <a:p>
          <a:r>
            <a:rPr lang="en-US" dirty="0"/>
            <a:t>Waste management experts said if Mumbai recycles this waste, it can reduce the amount of garbage transported to its overburdened landfills by 93%. “Not more than 7% of non-recyclable and inert waste requires to be dumped at landfills in Mumbai because they can be treated at source</a:t>
          </a:r>
          <a:endParaRPr lang="en-IN" dirty="0"/>
        </a:p>
      </dgm:t>
    </dgm:pt>
    <dgm:pt modelId="{8AD0464C-F55F-4A3A-A8CA-14FC9015B3E5}" type="parTrans" cxnId="{5E325157-70C9-4186-BCDB-3293771C88C1}">
      <dgm:prSet/>
      <dgm:spPr/>
      <dgm:t>
        <a:bodyPr/>
        <a:lstStyle/>
        <a:p>
          <a:endParaRPr lang="en-IN"/>
        </a:p>
      </dgm:t>
    </dgm:pt>
    <dgm:pt modelId="{52D18199-1563-4116-B3CF-24277BF668AD}" type="sibTrans" cxnId="{5E325157-70C9-4186-BCDB-3293771C88C1}">
      <dgm:prSet/>
      <dgm:spPr/>
      <dgm:t>
        <a:bodyPr/>
        <a:lstStyle/>
        <a:p>
          <a:endParaRPr lang="en-IN"/>
        </a:p>
      </dgm:t>
    </dgm:pt>
    <dgm:pt modelId="{4E7AB1FD-FF09-486E-9CED-92BE48C154A2}" type="pres">
      <dgm:prSet presAssocID="{80D0AD0A-8233-40A9-ABC0-273552C94D4D}" presName="diagram" presStyleCnt="0">
        <dgm:presLayoutVars>
          <dgm:dir/>
          <dgm:resizeHandles val="exact"/>
        </dgm:presLayoutVars>
      </dgm:prSet>
      <dgm:spPr/>
    </dgm:pt>
    <dgm:pt modelId="{1C69C12E-DB5E-4C6C-B97D-0C926061A679}" type="pres">
      <dgm:prSet presAssocID="{79F51FF0-F154-45AF-A1A9-9C175FB4838B}" presName="node" presStyleLbl="node1" presStyleIdx="0" presStyleCnt="3" custLinFactX="53156" custLinFactNeighborX="100000" custLinFactNeighborY="6093">
        <dgm:presLayoutVars>
          <dgm:bulletEnabled val="1"/>
        </dgm:presLayoutVars>
      </dgm:prSet>
      <dgm:spPr/>
    </dgm:pt>
    <dgm:pt modelId="{963E4293-0252-4261-8240-630F8C6647ED}" type="pres">
      <dgm:prSet presAssocID="{BC0DED60-5A7D-4B5C-B8D4-F53CF9AB56F1}" presName="sibTrans" presStyleCnt="0"/>
      <dgm:spPr/>
    </dgm:pt>
    <dgm:pt modelId="{327057FC-8771-420C-8AB3-513C51427F18}" type="pres">
      <dgm:prSet presAssocID="{DC00808D-2005-4EA1-B0F6-6BC132DE7CC7}" presName="node" presStyleLbl="node1" presStyleIdx="1" presStyleCnt="3" custLinFactY="12257" custLinFactNeighborX="10578" custLinFactNeighborY="100000">
        <dgm:presLayoutVars>
          <dgm:bulletEnabled val="1"/>
        </dgm:presLayoutVars>
      </dgm:prSet>
      <dgm:spPr/>
    </dgm:pt>
    <dgm:pt modelId="{C30F707F-2D01-468F-AB0A-551854BDD2F2}" type="pres">
      <dgm:prSet presAssocID="{A99B4B1F-871F-422E-916C-6F2883BBD2C7}" presName="sibTrans" presStyleCnt="0"/>
      <dgm:spPr/>
    </dgm:pt>
    <dgm:pt modelId="{60D4B1B3-72D0-451F-866E-2F1E94B0E096}" type="pres">
      <dgm:prSet presAssocID="{3BEA3591-1567-466B-9912-94F4E1D6134B}" presName="node" presStyleLbl="node1" presStyleIdx="2" presStyleCnt="3" custLinFactNeighborX="-55157" custLinFactNeighborY="-3162">
        <dgm:presLayoutVars>
          <dgm:bulletEnabled val="1"/>
        </dgm:presLayoutVars>
      </dgm:prSet>
      <dgm:spPr/>
    </dgm:pt>
  </dgm:ptLst>
  <dgm:cxnLst>
    <dgm:cxn modelId="{00B21767-1BEA-4E95-8B4C-1826C0F7F60C}" type="presOf" srcId="{3BEA3591-1567-466B-9912-94F4E1D6134B}" destId="{60D4B1B3-72D0-451F-866E-2F1E94B0E096}" srcOrd="0" destOrd="0" presId="urn:microsoft.com/office/officeart/2005/8/layout/default"/>
    <dgm:cxn modelId="{841A4B6C-1995-491E-BBB5-EC501E4D6EBC}" srcId="{80D0AD0A-8233-40A9-ABC0-273552C94D4D}" destId="{DC00808D-2005-4EA1-B0F6-6BC132DE7CC7}" srcOrd="1" destOrd="0" parTransId="{ECB5369F-5D9E-4D4D-BAD8-42D0D9CE9CAD}" sibTransId="{A99B4B1F-871F-422E-916C-6F2883BBD2C7}"/>
    <dgm:cxn modelId="{DCCA1574-734A-4975-AA61-E37374CB2F54}" srcId="{80D0AD0A-8233-40A9-ABC0-273552C94D4D}" destId="{79F51FF0-F154-45AF-A1A9-9C175FB4838B}" srcOrd="0" destOrd="0" parTransId="{D5B06E94-F8A0-4C7B-BB85-13E48ECE6E00}" sibTransId="{BC0DED60-5A7D-4B5C-B8D4-F53CF9AB56F1}"/>
    <dgm:cxn modelId="{5E325157-70C9-4186-BCDB-3293771C88C1}" srcId="{80D0AD0A-8233-40A9-ABC0-273552C94D4D}" destId="{3BEA3591-1567-466B-9912-94F4E1D6134B}" srcOrd="2" destOrd="0" parTransId="{8AD0464C-F55F-4A3A-A8CA-14FC9015B3E5}" sibTransId="{52D18199-1563-4116-B3CF-24277BF668AD}"/>
    <dgm:cxn modelId="{4FC2C47D-D5C1-4BCC-8212-F2948EB0DC1C}" type="presOf" srcId="{80D0AD0A-8233-40A9-ABC0-273552C94D4D}" destId="{4E7AB1FD-FF09-486E-9CED-92BE48C154A2}" srcOrd="0" destOrd="0" presId="urn:microsoft.com/office/officeart/2005/8/layout/default"/>
    <dgm:cxn modelId="{F9FC0890-A227-41ED-86A7-A0603ED0DFAD}" type="presOf" srcId="{79F51FF0-F154-45AF-A1A9-9C175FB4838B}" destId="{1C69C12E-DB5E-4C6C-B97D-0C926061A679}" srcOrd="0" destOrd="0" presId="urn:microsoft.com/office/officeart/2005/8/layout/default"/>
    <dgm:cxn modelId="{8474A4C1-CB4E-4C11-BF8B-6A9D04871A0E}" type="presOf" srcId="{DC00808D-2005-4EA1-B0F6-6BC132DE7CC7}" destId="{327057FC-8771-420C-8AB3-513C51427F18}" srcOrd="0" destOrd="0" presId="urn:microsoft.com/office/officeart/2005/8/layout/default"/>
    <dgm:cxn modelId="{F2068A08-74EC-405F-AAAD-DC2C06B01586}" type="presParOf" srcId="{4E7AB1FD-FF09-486E-9CED-92BE48C154A2}" destId="{1C69C12E-DB5E-4C6C-B97D-0C926061A679}" srcOrd="0" destOrd="0" presId="urn:microsoft.com/office/officeart/2005/8/layout/default"/>
    <dgm:cxn modelId="{42220A26-A615-48BF-AFFA-60AE5507C8F1}" type="presParOf" srcId="{4E7AB1FD-FF09-486E-9CED-92BE48C154A2}" destId="{963E4293-0252-4261-8240-630F8C6647ED}" srcOrd="1" destOrd="0" presId="urn:microsoft.com/office/officeart/2005/8/layout/default"/>
    <dgm:cxn modelId="{C7ACBD60-02DD-4B7C-88A2-9C0BCBF6FFD9}" type="presParOf" srcId="{4E7AB1FD-FF09-486E-9CED-92BE48C154A2}" destId="{327057FC-8771-420C-8AB3-513C51427F18}" srcOrd="2" destOrd="0" presId="urn:microsoft.com/office/officeart/2005/8/layout/default"/>
    <dgm:cxn modelId="{949397AF-9D4D-4725-8BDF-02295EE3BEDD}" type="presParOf" srcId="{4E7AB1FD-FF09-486E-9CED-92BE48C154A2}" destId="{C30F707F-2D01-468F-AB0A-551854BDD2F2}" srcOrd="3" destOrd="0" presId="urn:microsoft.com/office/officeart/2005/8/layout/default"/>
    <dgm:cxn modelId="{EFF9F071-204E-4574-AF6D-29753A45ACAF}" type="presParOf" srcId="{4E7AB1FD-FF09-486E-9CED-92BE48C154A2}" destId="{60D4B1B3-72D0-451F-866E-2F1E94B0E09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602943-4576-4C9A-9058-6DB48C0A543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5862E6F5-A696-45FC-8A98-44DBD6970B07}">
      <dgm:prSet phldrT="[Text]"/>
      <dgm:spPr/>
      <dgm:t>
        <a:bodyPr/>
        <a:lstStyle/>
        <a:p>
          <a:r>
            <a:rPr lang="en-US"/>
            <a:t>waste generated from the hospitals, health care centres, medical laboratories, and research centres such as discarded syringe needles, bandages, swabs, plasters, and other types of infectious waste are often disposed with the regular non-infectious waste.</a:t>
          </a:r>
          <a:endParaRPr lang="en-IN"/>
        </a:p>
      </dgm:t>
    </dgm:pt>
    <dgm:pt modelId="{62C410EF-1E44-4DD0-8A30-10098F269C45}" type="parTrans" cxnId="{003E5B3A-E704-45FF-91B7-6714C865712F}">
      <dgm:prSet/>
      <dgm:spPr/>
      <dgm:t>
        <a:bodyPr/>
        <a:lstStyle/>
        <a:p>
          <a:endParaRPr lang="en-IN"/>
        </a:p>
      </dgm:t>
    </dgm:pt>
    <dgm:pt modelId="{C722574C-E6F0-4607-B746-427B75182148}" type="sibTrans" cxnId="{003E5B3A-E704-45FF-91B7-6714C865712F}">
      <dgm:prSet/>
      <dgm:spPr/>
      <dgm:t>
        <a:bodyPr/>
        <a:lstStyle/>
        <a:p>
          <a:endParaRPr lang="en-IN"/>
        </a:p>
      </dgm:t>
    </dgm:pt>
    <dgm:pt modelId="{62DBBBA1-B3FD-4A65-9DF0-40FF3CE4E011}">
      <dgm:prSet/>
      <dgm:spPr/>
      <dgm:t>
        <a:bodyPr/>
        <a:lstStyle/>
        <a:p>
          <a:r>
            <a:rPr lang="en-US"/>
            <a:t>Exposure to hazardous waste can affect human health, children being more vulnerable to these pollutants</a:t>
          </a:r>
          <a:endParaRPr lang="en-US" dirty="0"/>
        </a:p>
      </dgm:t>
    </dgm:pt>
    <dgm:pt modelId="{3E6D520D-2DD4-4905-8662-BB6E1921B405}" type="parTrans" cxnId="{C8FE291F-9213-4D2E-B50B-41D258D3F7CD}">
      <dgm:prSet/>
      <dgm:spPr/>
      <dgm:t>
        <a:bodyPr/>
        <a:lstStyle/>
        <a:p>
          <a:endParaRPr lang="en-IN"/>
        </a:p>
      </dgm:t>
    </dgm:pt>
    <dgm:pt modelId="{33A81F8F-0D9C-4B66-890B-5C99BCDC6F52}" type="sibTrans" cxnId="{C8FE291F-9213-4D2E-B50B-41D258D3F7CD}">
      <dgm:prSet/>
      <dgm:spPr/>
      <dgm:t>
        <a:bodyPr/>
        <a:lstStyle/>
        <a:p>
          <a:endParaRPr lang="en-IN"/>
        </a:p>
      </dgm:t>
    </dgm:pt>
    <dgm:pt modelId="{111EB310-A3FB-411A-BFD2-755A1BCBD6B0}" type="pres">
      <dgm:prSet presAssocID="{47602943-4576-4C9A-9058-6DB48C0A5433}" presName="diagram" presStyleCnt="0">
        <dgm:presLayoutVars>
          <dgm:dir/>
          <dgm:resizeHandles val="exact"/>
        </dgm:presLayoutVars>
      </dgm:prSet>
      <dgm:spPr/>
    </dgm:pt>
    <dgm:pt modelId="{5933381E-6486-4764-92DD-AAB42834136E}" type="pres">
      <dgm:prSet presAssocID="{5862E6F5-A696-45FC-8A98-44DBD6970B07}" presName="node" presStyleLbl="node1" presStyleIdx="0" presStyleCnt="2">
        <dgm:presLayoutVars>
          <dgm:bulletEnabled val="1"/>
        </dgm:presLayoutVars>
      </dgm:prSet>
      <dgm:spPr/>
    </dgm:pt>
    <dgm:pt modelId="{009C4370-66F6-4C89-8DFA-E45448519C81}" type="pres">
      <dgm:prSet presAssocID="{C722574C-E6F0-4607-B746-427B75182148}" presName="sibTrans" presStyleCnt="0"/>
      <dgm:spPr/>
    </dgm:pt>
    <dgm:pt modelId="{E99372E0-B3AC-49B2-A99A-6CA58778E371}" type="pres">
      <dgm:prSet presAssocID="{62DBBBA1-B3FD-4A65-9DF0-40FF3CE4E011}" presName="node" presStyleLbl="node1" presStyleIdx="1" presStyleCnt="2">
        <dgm:presLayoutVars>
          <dgm:bulletEnabled val="1"/>
        </dgm:presLayoutVars>
      </dgm:prSet>
      <dgm:spPr/>
    </dgm:pt>
  </dgm:ptLst>
  <dgm:cxnLst>
    <dgm:cxn modelId="{AB45A803-BA56-413C-9784-7F92884F5E80}" type="presOf" srcId="{62DBBBA1-B3FD-4A65-9DF0-40FF3CE4E011}" destId="{E99372E0-B3AC-49B2-A99A-6CA58778E371}" srcOrd="0" destOrd="0" presId="urn:microsoft.com/office/officeart/2005/8/layout/default"/>
    <dgm:cxn modelId="{C8FE291F-9213-4D2E-B50B-41D258D3F7CD}" srcId="{47602943-4576-4C9A-9058-6DB48C0A5433}" destId="{62DBBBA1-B3FD-4A65-9DF0-40FF3CE4E011}" srcOrd="1" destOrd="0" parTransId="{3E6D520D-2DD4-4905-8662-BB6E1921B405}" sibTransId="{33A81F8F-0D9C-4B66-890B-5C99BCDC6F52}"/>
    <dgm:cxn modelId="{003E5B3A-E704-45FF-91B7-6714C865712F}" srcId="{47602943-4576-4C9A-9058-6DB48C0A5433}" destId="{5862E6F5-A696-45FC-8A98-44DBD6970B07}" srcOrd="0" destOrd="0" parTransId="{62C410EF-1E44-4DD0-8A30-10098F269C45}" sibTransId="{C722574C-E6F0-4607-B746-427B75182148}"/>
    <dgm:cxn modelId="{BC45E698-1831-4C28-B3B2-D1AC2894E0F1}" type="presOf" srcId="{5862E6F5-A696-45FC-8A98-44DBD6970B07}" destId="{5933381E-6486-4764-92DD-AAB42834136E}" srcOrd="0" destOrd="0" presId="urn:microsoft.com/office/officeart/2005/8/layout/default"/>
    <dgm:cxn modelId="{6816C2A7-4E95-4CD1-B44F-64E15DE22A68}" type="presOf" srcId="{47602943-4576-4C9A-9058-6DB48C0A5433}" destId="{111EB310-A3FB-411A-BFD2-755A1BCBD6B0}" srcOrd="0" destOrd="0" presId="urn:microsoft.com/office/officeart/2005/8/layout/default"/>
    <dgm:cxn modelId="{84887DAE-55A6-4058-8AC1-871D5107C1B0}" type="presParOf" srcId="{111EB310-A3FB-411A-BFD2-755A1BCBD6B0}" destId="{5933381E-6486-4764-92DD-AAB42834136E}" srcOrd="0" destOrd="0" presId="urn:microsoft.com/office/officeart/2005/8/layout/default"/>
    <dgm:cxn modelId="{1666C530-E53E-4326-9A74-B87BABD1D4AC}" type="presParOf" srcId="{111EB310-A3FB-411A-BFD2-755A1BCBD6B0}" destId="{009C4370-66F6-4C89-8DFA-E45448519C81}" srcOrd="1" destOrd="0" presId="urn:microsoft.com/office/officeart/2005/8/layout/default"/>
    <dgm:cxn modelId="{EBA30144-B7F5-4E85-ACF1-E49CB9C87924}" type="presParOf" srcId="{111EB310-A3FB-411A-BFD2-755A1BCBD6B0}" destId="{E99372E0-B3AC-49B2-A99A-6CA58778E37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52FCC2-186E-42F1-AF23-4D39CD59D244}"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n-IN"/>
        </a:p>
      </dgm:t>
    </dgm:pt>
    <dgm:pt modelId="{6DC10691-B061-411E-856B-8B991EB93F2F}">
      <dgm:prSet phldrT="[Text]"/>
      <dgm:spPr/>
      <dgm:t>
        <a:bodyPr/>
        <a:lstStyle/>
        <a:p>
          <a:r>
            <a:rPr lang="en-US" b="0" i="0" u="none" dirty="0">
              <a:solidFill>
                <a:srgbClr val="FF0000"/>
              </a:solidFill>
              <a:latin typeface="Bahnschrift Light SemiCondensed" panose="020B0502040204020203" pitchFamily="34" charset="0"/>
            </a:rPr>
            <a:t>The society used to generate around 8,700 kg of garbage every month, all of which went straight to the landfills</a:t>
          </a:r>
          <a:r>
            <a:rPr lang="en-US" b="0" i="0" u="none" dirty="0">
              <a:solidFill>
                <a:srgbClr val="FF0000"/>
              </a:solidFill>
            </a:rPr>
            <a:t>.</a:t>
          </a:r>
          <a:endParaRPr lang="en-IN" dirty="0">
            <a:solidFill>
              <a:srgbClr val="FF0000"/>
            </a:solidFill>
          </a:endParaRPr>
        </a:p>
      </dgm:t>
    </dgm:pt>
    <dgm:pt modelId="{EE40E05A-D168-44AE-931A-559245F7C455}" type="parTrans" cxnId="{4061CEA8-1A5B-4DBF-A7FC-7F283CFF092D}">
      <dgm:prSet/>
      <dgm:spPr/>
      <dgm:t>
        <a:bodyPr/>
        <a:lstStyle/>
        <a:p>
          <a:endParaRPr lang="en-IN"/>
        </a:p>
      </dgm:t>
    </dgm:pt>
    <dgm:pt modelId="{9F91643B-5557-4995-B01C-0EC6AAB0B207}" type="sibTrans" cxnId="{4061CEA8-1A5B-4DBF-A7FC-7F283CFF092D}">
      <dgm:prSet/>
      <dgm:spPr/>
      <dgm:t>
        <a:bodyPr/>
        <a:lstStyle/>
        <a:p>
          <a:endParaRPr lang="en-IN"/>
        </a:p>
      </dgm:t>
    </dgm:pt>
    <dgm:pt modelId="{CB743166-4831-499B-8140-5820F99385B6}">
      <dgm:prSet phldrT="[Text]"/>
      <dgm:spPr/>
      <dgm:t>
        <a:bodyPr/>
        <a:lstStyle/>
        <a:p>
          <a:r>
            <a:rPr lang="en-US" b="0" i="0" u="none" dirty="0">
              <a:solidFill>
                <a:srgbClr val="00B050"/>
              </a:solidFill>
              <a:latin typeface="Bahnschrift Light SemiCondensed" panose="020B0502040204020203" pitchFamily="34" charset="0"/>
            </a:rPr>
            <a:t>Now, thanks to their ‘Zero Garbage’ policy, less than 10% of waste is being sent for dumping</a:t>
          </a:r>
          <a:r>
            <a:rPr lang="en-US" b="0" i="0" u="none" dirty="0">
              <a:latin typeface="Bahnschrift Light SemiCondensed" panose="020B0502040204020203" pitchFamily="34" charset="0"/>
            </a:rPr>
            <a:t>.</a:t>
          </a:r>
          <a:endParaRPr lang="en-IN" dirty="0">
            <a:latin typeface="Bahnschrift Light SemiCondensed" panose="020B0502040204020203" pitchFamily="34" charset="0"/>
          </a:endParaRPr>
        </a:p>
      </dgm:t>
    </dgm:pt>
    <dgm:pt modelId="{2D1F84A9-A003-4261-9799-47B78F7358D1}" type="parTrans" cxnId="{331A644D-2775-4F64-90D8-00CE3F3778D2}">
      <dgm:prSet/>
      <dgm:spPr/>
      <dgm:t>
        <a:bodyPr/>
        <a:lstStyle/>
        <a:p>
          <a:endParaRPr lang="en-IN"/>
        </a:p>
      </dgm:t>
    </dgm:pt>
    <dgm:pt modelId="{8174A2FE-5350-45E9-ADAF-FD785653E25B}" type="sibTrans" cxnId="{331A644D-2775-4F64-90D8-00CE3F3778D2}">
      <dgm:prSet/>
      <dgm:spPr/>
      <dgm:t>
        <a:bodyPr/>
        <a:lstStyle/>
        <a:p>
          <a:endParaRPr lang="en-IN"/>
        </a:p>
      </dgm:t>
    </dgm:pt>
    <dgm:pt modelId="{DF0C2EE4-9697-4CDC-B325-3FE2459CABD1}">
      <dgm:prSet phldrT="[Text]"/>
      <dgm:spPr/>
    </dgm:pt>
    <dgm:pt modelId="{EF1B2F71-FD5A-4C57-8DB9-F28646367850}" type="parTrans" cxnId="{9EBF9F8F-9336-43CF-9D6F-04FD09056AA6}">
      <dgm:prSet/>
      <dgm:spPr/>
      <dgm:t>
        <a:bodyPr/>
        <a:lstStyle/>
        <a:p>
          <a:endParaRPr lang="en-IN"/>
        </a:p>
      </dgm:t>
    </dgm:pt>
    <dgm:pt modelId="{4567D408-9CC2-499D-ADAA-F488E86228AE}" type="sibTrans" cxnId="{9EBF9F8F-9336-43CF-9D6F-04FD09056AA6}">
      <dgm:prSet/>
      <dgm:spPr/>
      <dgm:t>
        <a:bodyPr/>
        <a:lstStyle/>
        <a:p>
          <a:endParaRPr lang="en-IN"/>
        </a:p>
      </dgm:t>
    </dgm:pt>
    <dgm:pt modelId="{27954A51-AC15-418F-8C4E-59B8136F1BD2}" type="pres">
      <dgm:prSet presAssocID="{6F52FCC2-186E-42F1-AF23-4D39CD59D244}" presName="compositeShape" presStyleCnt="0">
        <dgm:presLayoutVars>
          <dgm:chMax val="2"/>
          <dgm:dir/>
          <dgm:resizeHandles val="exact"/>
        </dgm:presLayoutVars>
      </dgm:prSet>
      <dgm:spPr/>
    </dgm:pt>
    <dgm:pt modelId="{2F655838-A838-414F-8BC1-CE0A4A17A34D}" type="pres">
      <dgm:prSet presAssocID="{6DC10691-B061-411E-856B-8B991EB93F2F}" presName="upArrow" presStyleLbl="node1" presStyleIdx="0" presStyleCnt="2" custScaleX="53793"/>
      <dgm:spPr/>
    </dgm:pt>
    <dgm:pt modelId="{8CBE6F03-AB39-41ED-88B9-98446690481A}" type="pres">
      <dgm:prSet presAssocID="{6DC10691-B061-411E-856B-8B991EB93F2F}" presName="upArrowText" presStyleLbl="revTx" presStyleIdx="0" presStyleCnt="2">
        <dgm:presLayoutVars>
          <dgm:chMax val="0"/>
          <dgm:bulletEnabled val="1"/>
        </dgm:presLayoutVars>
      </dgm:prSet>
      <dgm:spPr/>
    </dgm:pt>
    <dgm:pt modelId="{B0D3BC23-7BFB-4388-A26E-5F89EC934E78}" type="pres">
      <dgm:prSet presAssocID="{CB743166-4831-499B-8140-5820F99385B6}" presName="downArrow" presStyleLbl="node1" presStyleIdx="1" presStyleCnt="2" custScaleX="53646"/>
      <dgm:spPr/>
    </dgm:pt>
    <dgm:pt modelId="{5B42D198-F7B7-4D2A-82EE-04BF9EE4CD40}" type="pres">
      <dgm:prSet presAssocID="{CB743166-4831-499B-8140-5820F99385B6}" presName="downArrowText" presStyleLbl="revTx" presStyleIdx="1" presStyleCnt="2">
        <dgm:presLayoutVars>
          <dgm:chMax val="0"/>
          <dgm:bulletEnabled val="1"/>
        </dgm:presLayoutVars>
      </dgm:prSet>
      <dgm:spPr/>
    </dgm:pt>
  </dgm:ptLst>
  <dgm:cxnLst>
    <dgm:cxn modelId="{ED042F08-030A-4137-9E9A-367C239EC5A2}" type="presOf" srcId="{6DC10691-B061-411E-856B-8B991EB93F2F}" destId="{8CBE6F03-AB39-41ED-88B9-98446690481A}" srcOrd="0" destOrd="0" presId="urn:microsoft.com/office/officeart/2005/8/layout/arrow4"/>
    <dgm:cxn modelId="{037E6328-8D9B-498E-B758-D24C89B43C5C}" type="presOf" srcId="{6F52FCC2-186E-42F1-AF23-4D39CD59D244}" destId="{27954A51-AC15-418F-8C4E-59B8136F1BD2}" srcOrd="0" destOrd="0" presId="urn:microsoft.com/office/officeart/2005/8/layout/arrow4"/>
    <dgm:cxn modelId="{331A644D-2775-4F64-90D8-00CE3F3778D2}" srcId="{6F52FCC2-186E-42F1-AF23-4D39CD59D244}" destId="{CB743166-4831-499B-8140-5820F99385B6}" srcOrd="1" destOrd="0" parTransId="{2D1F84A9-A003-4261-9799-47B78F7358D1}" sibTransId="{8174A2FE-5350-45E9-ADAF-FD785653E25B}"/>
    <dgm:cxn modelId="{9EBF9F8F-9336-43CF-9D6F-04FD09056AA6}" srcId="{6F52FCC2-186E-42F1-AF23-4D39CD59D244}" destId="{DF0C2EE4-9697-4CDC-B325-3FE2459CABD1}" srcOrd="2" destOrd="0" parTransId="{EF1B2F71-FD5A-4C57-8DB9-F28646367850}" sibTransId="{4567D408-9CC2-499D-ADAA-F488E86228AE}"/>
    <dgm:cxn modelId="{4061CEA8-1A5B-4DBF-A7FC-7F283CFF092D}" srcId="{6F52FCC2-186E-42F1-AF23-4D39CD59D244}" destId="{6DC10691-B061-411E-856B-8B991EB93F2F}" srcOrd="0" destOrd="0" parTransId="{EE40E05A-D168-44AE-931A-559245F7C455}" sibTransId="{9F91643B-5557-4995-B01C-0EC6AAB0B207}"/>
    <dgm:cxn modelId="{C089F8E2-0665-4800-824F-FDED565F807C}" type="presOf" srcId="{CB743166-4831-499B-8140-5820F99385B6}" destId="{5B42D198-F7B7-4D2A-82EE-04BF9EE4CD40}" srcOrd="0" destOrd="0" presId="urn:microsoft.com/office/officeart/2005/8/layout/arrow4"/>
    <dgm:cxn modelId="{B3494347-1E73-4C3D-8164-103DE5D6F991}" type="presParOf" srcId="{27954A51-AC15-418F-8C4E-59B8136F1BD2}" destId="{2F655838-A838-414F-8BC1-CE0A4A17A34D}" srcOrd="0" destOrd="0" presId="urn:microsoft.com/office/officeart/2005/8/layout/arrow4"/>
    <dgm:cxn modelId="{46A82AB4-0C33-44E0-83B7-C14714EB45C9}" type="presParOf" srcId="{27954A51-AC15-418F-8C4E-59B8136F1BD2}" destId="{8CBE6F03-AB39-41ED-88B9-98446690481A}" srcOrd="1" destOrd="0" presId="urn:microsoft.com/office/officeart/2005/8/layout/arrow4"/>
    <dgm:cxn modelId="{A6C85370-BD27-4C70-89CD-5DDE4E1F6D8E}" type="presParOf" srcId="{27954A51-AC15-418F-8C4E-59B8136F1BD2}" destId="{B0D3BC23-7BFB-4388-A26E-5F89EC934E78}" srcOrd="2" destOrd="0" presId="urn:microsoft.com/office/officeart/2005/8/layout/arrow4"/>
    <dgm:cxn modelId="{620F0DCF-CE47-4FFC-9CCA-C57860726A2C}" type="presParOf" srcId="{27954A51-AC15-418F-8C4E-59B8136F1BD2}" destId="{5B42D198-F7B7-4D2A-82EE-04BF9EE4CD40}"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F592E0-4C8C-4683-A2F5-2C6E4D6BE7B5}"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IN"/>
        </a:p>
      </dgm:t>
    </dgm:pt>
    <dgm:pt modelId="{ACF8FC20-5D27-40ED-9694-D4A5C7A6C1A9}">
      <dgm:prSet/>
      <dgm:spPr/>
      <dgm:t>
        <a:bodyPr/>
        <a:lstStyle/>
        <a:p>
          <a:r>
            <a:rPr lang="en-US" dirty="0"/>
            <a:t>Way back in 2015, the BMC (Brihanmumbai Municipal Corporation) had put two garbage bins in front of their society gate.</a:t>
          </a:r>
          <a:endParaRPr lang="en-IN" dirty="0"/>
        </a:p>
      </dgm:t>
    </dgm:pt>
    <dgm:pt modelId="{35980E84-D60D-4139-85FA-40B757DCF678}" type="parTrans" cxnId="{0FA7796E-AE48-4E22-BBA2-F787FC6F7843}">
      <dgm:prSet/>
      <dgm:spPr/>
      <dgm:t>
        <a:bodyPr/>
        <a:lstStyle/>
        <a:p>
          <a:endParaRPr lang="en-IN"/>
        </a:p>
      </dgm:t>
    </dgm:pt>
    <dgm:pt modelId="{F1381EB1-795A-46FD-BE5D-D3E265F261DB}" type="sibTrans" cxnId="{0FA7796E-AE48-4E22-BBA2-F787FC6F7843}">
      <dgm:prSet/>
      <dgm:spPr/>
      <dgm:t>
        <a:bodyPr/>
        <a:lstStyle/>
        <a:p>
          <a:endParaRPr lang="en-IN"/>
        </a:p>
      </dgm:t>
    </dgm:pt>
    <dgm:pt modelId="{4874EEF5-DEE0-4D48-8747-986D129F8162}">
      <dgm:prSet/>
      <dgm:spPr/>
      <dgm:t>
        <a:bodyPr/>
        <a:lstStyle/>
        <a:p>
          <a:r>
            <a:rPr lang="en-US" dirty="0"/>
            <a:t>There are around 2,000 people living in their society and these bins used to fill up quickly, resulting in endless bad </a:t>
          </a:r>
          <a:r>
            <a:rPr lang="en-US" dirty="0" err="1"/>
            <a:t>odour</a:t>
          </a:r>
          <a:r>
            <a:rPr lang="en-US" dirty="0"/>
            <a:t>.</a:t>
          </a:r>
        </a:p>
      </dgm:t>
    </dgm:pt>
    <dgm:pt modelId="{EF613FAE-730B-4007-BEF1-4245E6DE9FC3}" type="parTrans" cxnId="{169AB6C3-460D-4105-805C-2C2FD472AAD5}">
      <dgm:prSet/>
      <dgm:spPr/>
      <dgm:t>
        <a:bodyPr/>
        <a:lstStyle/>
        <a:p>
          <a:endParaRPr lang="en-IN"/>
        </a:p>
      </dgm:t>
    </dgm:pt>
    <dgm:pt modelId="{22D7DD08-FF78-45CC-92ED-E6D57E0A4714}" type="sibTrans" cxnId="{169AB6C3-460D-4105-805C-2C2FD472AAD5}">
      <dgm:prSet/>
      <dgm:spPr/>
      <dgm:t>
        <a:bodyPr/>
        <a:lstStyle/>
        <a:p>
          <a:endParaRPr lang="en-IN"/>
        </a:p>
      </dgm:t>
    </dgm:pt>
    <dgm:pt modelId="{678594B4-7732-4601-AAFD-129024408060}">
      <dgm:prSet/>
      <dgm:spPr/>
      <dgm:t>
        <a:bodyPr/>
        <a:lstStyle/>
        <a:p>
          <a:r>
            <a:rPr lang="en-US" b="0" i="0" u="none" dirty="0"/>
            <a:t>they demanded the removal of these bins. The BMC agreed but said it will be done only if they could manage their waste effectively.</a:t>
          </a:r>
          <a:endParaRPr lang="en-US" dirty="0"/>
        </a:p>
      </dgm:t>
    </dgm:pt>
    <dgm:pt modelId="{1F185BFF-69D2-498A-9D99-F6FC84E3DB23}" type="parTrans" cxnId="{A42D4AD0-8E1F-4120-B8FF-6941CD9969C6}">
      <dgm:prSet/>
      <dgm:spPr/>
      <dgm:t>
        <a:bodyPr/>
        <a:lstStyle/>
        <a:p>
          <a:endParaRPr lang="en-IN"/>
        </a:p>
      </dgm:t>
    </dgm:pt>
    <dgm:pt modelId="{2642734B-0313-4BEA-A4CA-D402F7A0C522}" type="sibTrans" cxnId="{A42D4AD0-8E1F-4120-B8FF-6941CD9969C6}">
      <dgm:prSet/>
      <dgm:spPr/>
      <dgm:t>
        <a:bodyPr/>
        <a:lstStyle/>
        <a:p>
          <a:endParaRPr lang="en-IN"/>
        </a:p>
      </dgm:t>
    </dgm:pt>
    <dgm:pt modelId="{2190CDC9-9E58-4D41-A6A8-CAD29D120175}">
      <dgm:prSet/>
      <dgm:spPr/>
      <dgm:t>
        <a:bodyPr/>
        <a:lstStyle/>
        <a:p>
          <a:r>
            <a:rPr lang="en-US" b="0" i="0" u="none" dirty="0"/>
            <a:t>That’s when they  started their mission of Zero Garbage</a:t>
          </a:r>
          <a:endParaRPr lang="en-US" dirty="0"/>
        </a:p>
      </dgm:t>
    </dgm:pt>
    <dgm:pt modelId="{79BA7934-7EFB-49B3-99E7-0E8B86827937}" type="parTrans" cxnId="{21D6E961-F361-4ED4-8FF2-A7BFEE2CC8F8}">
      <dgm:prSet/>
      <dgm:spPr/>
      <dgm:t>
        <a:bodyPr/>
        <a:lstStyle/>
        <a:p>
          <a:endParaRPr lang="en-IN"/>
        </a:p>
      </dgm:t>
    </dgm:pt>
    <dgm:pt modelId="{D2919EFD-6815-473D-8360-E0EC43EB279C}" type="sibTrans" cxnId="{21D6E961-F361-4ED4-8FF2-A7BFEE2CC8F8}">
      <dgm:prSet/>
      <dgm:spPr/>
      <dgm:t>
        <a:bodyPr/>
        <a:lstStyle/>
        <a:p>
          <a:endParaRPr lang="en-IN"/>
        </a:p>
      </dgm:t>
    </dgm:pt>
    <dgm:pt modelId="{3F2D7692-0BCF-46BB-A156-6BEAAB5CF158}" type="pres">
      <dgm:prSet presAssocID="{93F592E0-4C8C-4683-A2F5-2C6E4D6BE7B5}" presName="rootnode" presStyleCnt="0">
        <dgm:presLayoutVars>
          <dgm:chMax/>
          <dgm:chPref/>
          <dgm:dir/>
          <dgm:animLvl val="lvl"/>
        </dgm:presLayoutVars>
      </dgm:prSet>
      <dgm:spPr/>
    </dgm:pt>
    <dgm:pt modelId="{317288C2-7A2E-4EC4-9537-58E1B1B2F40A}" type="pres">
      <dgm:prSet presAssocID="{ACF8FC20-5D27-40ED-9694-D4A5C7A6C1A9}" presName="composite" presStyleCnt="0"/>
      <dgm:spPr/>
    </dgm:pt>
    <dgm:pt modelId="{935625DF-A58A-4A02-9C7F-D1C645109234}" type="pres">
      <dgm:prSet presAssocID="{ACF8FC20-5D27-40ED-9694-D4A5C7A6C1A9}" presName="bentUpArrow1" presStyleLbl="alignImgPlace1" presStyleIdx="0" presStyleCnt="3"/>
      <dgm:spPr/>
    </dgm:pt>
    <dgm:pt modelId="{F1781ADD-2B98-4453-8556-6FA263FEC07F}" type="pres">
      <dgm:prSet presAssocID="{ACF8FC20-5D27-40ED-9694-D4A5C7A6C1A9}" presName="ParentText" presStyleLbl="node1" presStyleIdx="0" presStyleCnt="4">
        <dgm:presLayoutVars>
          <dgm:chMax val="1"/>
          <dgm:chPref val="1"/>
          <dgm:bulletEnabled val="1"/>
        </dgm:presLayoutVars>
      </dgm:prSet>
      <dgm:spPr/>
    </dgm:pt>
    <dgm:pt modelId="{CFD2A383-0ADA-4B5F-BD5F-AAD7A19EE079}" type="pres">
      <dgm:prSet presAssocID="{ACF8FC20-5D27-40ED-9694-D4A5C7A6C1A9}" presName="ChildText" presStyleLbl="revTx" presStyleIdx="0" presStyleCnt="3">
        <dgm:presLayoutVars>
          <dgm:chMax val="0"/>
          <dgm:chPref val="0"/>
          <dgm:bulletEnabled val="1"/>
        </dgm:presLayoutVars>
      </dgm:prSet>
      <dgm:spPr/>
    </dgm:pt>
    <dgm:pt modelId="{80FB3D67-C4FC-4344-A17D-5A9030C09459}" type="pres">
      <dgm:prSet presAssocID="{F1381EB1-795A-46FD-BE5D-D3E265F261DB}" presName="sibTrans" presStyleCnt="0"/>
      <dgm:spPr/>
    </dgm:pt>
    <dgm:pt modelId="{AE7F4D36-F814-40B6-92FC-A5A4F7BA7EAA}" type="pres">
      <dgm:prSet presAssocID="{4874EEF5-DEE0-4D48-8747-986D129F8162}" presName="composite" presStyleCnt="0"/>
      <dgm:spPr/>
    </dgm:pt>
    <dgm:pt modelId="{7BA2987C-7BB2-48B2-8E7C-D3CFF9B32357}" type="pres">
      <dgm:prSet presAssocID="{4874EEF5-DEE0-4D48-8747-986D129F8162}" presName="bentUpArrow1" presStyleLbl="alignImgPlace1" presStyleIdx="1" presStyleCnt="3"/>
      <dgm:spPr/>
    </dgm:pt>
    <dgm:pt modelId="{D845E177-FD5D-4B83-881D-9EA5866F6577}" type="pres">
      <dgm:prSet presAssocID="{4874EEF5-DEE0-4D48-8747-986D129F8162}" presName="ParentText" presStyleLbl="node1" presStyleIdx="1" presStyleCnt="4">
        <dgm:presLayoutVars>
          <dgm:chMax val="1"/>
          <dgm:chPref val="1"/>
          <dgm:bulletEnabled val="1"/>
        </dgm:presLayoutVars>
      </dgm:prSet>
      <dgm:spPr/>
    </dgm:pt>
    <dgm:pt modelId="{43EA13BB-8D47-422C-9C2A-46BBF88E9B53}" type="pres">
      <dgm:prSet presAssocID="{4874EEF5-DEE0-4D48-8747-986D129F8162}" presName="ChildText" presStyleLbl="revTx" presStyleIdx="1" presStyleCnt="3">
        <dgm:presLayoutVars>
          <dgm:chMax val="0"/>
          <dgm:chPref val="0"/>
          <dgm:bulletEnabled val="1"/>
        </dgm:presLayoutVars>
      </dgm:prSet>
      <dgm:spPr/>
    </dgm:pt>
    <dgm:pt modelId="{C21CD11A-27E2-4031-8806-A068A19503FC}" type="pres">
      <dgm:prSet presAssocID="{22D7DD08-FF78-45CC-92ED-E6D57E0A4714}" presName="sibTrans" presStyleCnt="0"/>
      <dgm:spPr/>
    </dgm:pt>
    <dgm:pt modelId="{39092935-ACFB-4DB1-91B7-5C0FDB6CFCD2}" type="pres">
      <dgm:prSet presAssocID="{678594B4-7732-4601-AAFD-129024408060}" presName="composite" presStyleCnt="0"/>
      <dgm:spPr/>
    </dgm:pt>
    <dgm:pt modelId="{61D82CF6-8A5F-41D2-A587-4A5E5267F7C5}" type="pres">
      <dgm:prSet presAssocID="{678594B4-7732-4601-AAFD-129024408060}" presName="bentUpArrow1" presStyleLbl="alignImgPlace1" presStyleIdx="2" presStyleCnt="3"/>
      <dgm:spPr/>
    </dgm:pt>
    <dgm:pt modelId="{605160EB-D20C-494E-BC81-FF0BBAA4912C}" type="pres">
      <dgm:prSet presAssocID="{678594B4-7732-4601-AAFD-129024408060}" presName="ParentText" presStyleLbl="node1" presStyleIdx="2" presStyleCnt="4">
        <dgm:presLayoutVars>
          <dgm:chMax val="1"/>
          <dgm:chPref val="1"/>
          <dgm:bulletEnabled val="1"/>
        </dgm:presLayoutVars>
      </dgm:prSet>
      <dgm:spPr/>
    </dgm:pt>
    <dgm:pt modelId="{141C17AD-DF23-4B9F-AE2C-74729E57E138}" type="pres">
      <dgm:prSet presAssocID="{678594B4-7732-4601-AAFD-129024408060}" presName="ChildText" presStyleLbl="revTx" presStyleIdx="2" presStyleCnt="3">
        <dgm:presLayoutVars>
          <dgm:chMax val="0"/>
          <dgm:chPref val="0"/>
          <dgm:bulletEnabled val="1"/>
        </dgm:presLayoutVars>
      </dgm:prSet>
      <dgm:spPr/>
    </dgm:pt>
    <dgm:pt modelId="{B3C74635-E45D-428B-A7B5-46BB865CE801}" type="pres">
      <dgm:prSet presAssocID="{2642734B-0313-4BEA-A4CA-D402F7A0C522}" presName="sibTrans" presStyleCnt="0"/>
      <dgm:spPr/>
    </dgm:pt>
    <dgm:pt modelId="{A4194BCA-B4BD-4677-A532-EC4D1804C3AB}" type="pres">
      <dgm:prSet presAssocID="{2190CDC9-9E58-4D41-A6A8-CAD29D120175}" presName="composite" presStyleCnt="0"/>
      <dgm:spPr/>
    </dgm:pt>
    <dgm:pt modelId="{943DCE83-BFBB-489B-BA0C-AA0791B81FFD}" type="pres">
      <dgm:prSet presAssocID="{2190CDC9-9E58-4D41-A6A8-CAD29D120175}" presName="ParentText" presStyleLbl="node1" presStyleIdx="3" presStyleCnt="4">
        <dgm:presLayoutVars>
          <dgm:chMax val="1"/>
          <dgm:chPref val="1"/>
          <dgm:bulletEnabled val="1"/>
        </dgm:presLayoutVars>
      </dgm:prSet>
      <dgm:spPr/>
    </dgm:pt>
  </dgm:ptLst>
  <dgm:cxnLst>
    <dgm:cxn modelId="{A1FF8822-7444-4AC7-8552-02A12EBEC66F}" type="presOf" srcId="{4874EEF5-DEE0-4D48-8747-986D129F8162}" destId="{D845E177-FD5D-4B83-881D-9EA5866F6577}" srcOrd="0" destOrd="0" presId="urn:microsoft.com/office/officeart/2005/8/layout/StepDownProcess"/>
    <dgm:cxn modelId="{21D6E961-F361-4ED4-8FF2-A7BFEE2CC8F8}" srcId="{93F592E0-4C8C-4683-A2F5-2C6E4D6BE7B5}" destId="{2190CDC9-9E58-4D41-A6A8-CAD29D120175}" srcOrd="3" destOrd="0" parTransId="{79BA7934-7EFB-49B3-99E7-0E8B86827937}" sibTransId="{D2919EFD-6815-473D-8360-E0EC43EB279C}"/>
    <dgm:cxn modelId="{0FA7796E-AE48-4E22-BBA2-F787FC6F7843}" srcId="{93F592E0-4C8C-4683-A2F5-2C6E4D6BE7B5}" destId="{ACF8FC20-5D27-40ED-9694-D4A5C7A6C1A9}" srcOrd="0" destOrd="0" parTransId="{35980E84-D60D-4139-85FA-40B757DCF678}" sibTransId="{F1381EB1-795A-46FD-BE5D-D3E265F261DB}"/>
    <dgm:cxn modelId="{2648F29D-C2CE-4AE9-8FA0-996639BF947D}" type="presOf" srcId="{2190CDC9-9E58-4D41-A6A8-CAD29D120175}" destId="{943DCE83-BFBB-489B-BA0C-AA0791B81FFD}" srcOrd="0" destOrd="0" presId="urn:microsoft.com/office/officeart/2005/8/layout/StepDownProcess"/>
    <dgm:cxn modelId="{2A8E0FA3-0F14-4537-ACFE-EFB4B9313DAD}" type="presOf" srcId="{ACF8FC20-5D27-40ED-9694-D4A5C7A6C1A9}" destId="{F1781ADD-2B98-4453-8556-6FA263FEC07F}" srcOrd="0" destOrd="0" presId="urn:microsoft.com/office/officeart/2005/8/layout/StepDownProcess"/>
    <dgm:cxn modelId="{169AB6C3-460D-4105-805C-2C2FD472AAD5}" srcId="{93F592E0-4C8C-4683-A2F5-2C6E4D6BE7B5}" destId="{4874EEF5-DEE0-4D48-8747-986D129F8162}" srcOrd="1" destOrd="0" parTransId="{EF613FAE-730B-4007-BEF1-4245E6DE9FC3}" sibTransId="{22D7DD08-FF78-45CC-92ED-E6D57E0A4714}"/>
    <dgm:cxn modelId="{A42D4AD0-8E1F-4120-B8FF-6941CD9969C6}" srcId="{93F592E0-4C8C-4683-A2F5-2C6E4D6BE7B5}" destId="{678594B4-7732-4601-AAFD-129024408060}" srcOrd="2" destOrd="0" parTransId="{1F185BFF-69D2-498A-9D99-F6FC84E3DB23}" sibTransId="{2642734B-0313-4BEA-A4CA-D402F7A0C522}"/>
    <dgm:cxn modelId="{7E1B99D0-85F2-41D7-8896-79EB65E3683B}" type="presOf" srcId="{678594B4-7732-4601-AAFD-129024408060}" destId="{605160EB-D20C-494E-BC81-FF0BBAA4912C}" srcOrd="0" destOrd="0" presId="urn:microsoft.com/office/officeart/2005/8/layout/StepDownProcess"/>
    <dgm:cxn modelId="{DEEF9FF8-AF58-4C39-B63E-D5FD90E998F0}" type="presOf" srcId="{93F592E0-4C8C-4683-A2F5-2C6E4D6BE7B5}" destId="{3F2D7692-0BCF-46BB-A156-6BEAAB5CF158}" srcOrd="0" destOrd="0" presId="urn:microsoft.com/office/officeart/2005/8/layout/StepDownProcess"/>
    <dgm:cxn modelId="{14C7C661-B8E1-4244-99CC-9D220EAAC8E3}" type="presParOf" srcId="{3F2D7692-0BCF-46BB-A156-6BEAAB5CF158}" destId="{317288C2-7A2E-4EC4-9537-58E1B1B2F40A}" srcOrd="0" destOrd="0" presId="urn:microsoft.com/office/officeart/2005/8/layout/StepDownProcess"/>
    <dgm:cxn modelId="{0495036D-3C9E-45B5-AACE-CBD4A0DEBD5E}" type="presParOf" srcId="{317288C2-7A2E-4EC4-9537-58E1B1B2F40A}" destId="{935625DF-A58A-4A02-9C7F-D1C645109234}" srcOrd="0" destOrd="0" presId="urn:microsoft.com/office/officeart/2005/8/layout/StepDownProcess"/>
    <dgm:cxn modelId="{74FF7168-F88A-434C-9C1B-3E6D7DC2DBF7}" type="presParOf" srcId="{317288C2-7A2E-4EC4-9537-58E1B1B2F40A}" destId="{F1781ADD-2B98-4453-8556-6FA263FEC07F}" srcOrd="1" destOrd="0" presId="urn:microsoft.com/office/officeart/2005/8/layout/StepDownProcess"/>
    <dgm:cxn modelId="{6F24E93D-8A38-454B-96DA-092F4416935D}" type="presParOf" srcId="{317288C2-7A2E-4EC4-9537-58E1B1B2F40A}" destId="{CFD2A383-0ADA-4B5F-BD5F-AAD7A19EE079}" srcOrd="2" destOrd="0" presId="urn:microsoft.com/office/officeart/2005/8/layout/StepDownProcess"/>
    <dgm:cxn modelId="{40DC7982-FA0F-40E4-AA72-614AD6952150}" type="presParOf" srcId="{3F2D7692-0BCF-46BB-A156-6BEAAB5CF158}" destId="{80FB3D67-C4FC-4344-A17D-5A9030C09459}" srcOrd="1" destOrd="0" presId="urn:microsoft.com/office/officeart/2005/8/layout/StepDownProcess"/>
    <dgm:cxn modelId="{16587530-1534-408B-81B4-3511036479BC}" type="presParOf" srcId="{3F2D7692-0BCF-46BB-A156-6BEAAB5CF158}" destId="{AE7F4D36-F814-40B6-92FC-A5A4F7BA7EAA}" srcOrd="2" destOrd="0" presId="urn:microsoft.com/office/officeart/2005/8/layout/StepDownProcess"/>
    <dgm:cxn modelId="{4AE45831-6D69-4366-AFF0-4359DEBE47DB}" type="presParOf" srcId="{AE7F4D36-F814-40B6-92FC-A5A4F7BA7EAA}" destId="{7BA2987C-7BB2-48B2-8E7C-D3CFF9B32357}" srcOrd="0" destOrd="0" presId="urn:microsoft.com/office/officeart/2005/8/layout/StepDownProcess"/>
    <dgm:cxn modelId="{57D8B36A-693E-48F0-955E-AD0EF07B7DE8}" type="presParOf" srcId="{AE7F4D36-F814-40B6-92FC-A5A4F7BA7EAA}" destId="{D845E177-FD5D-4B83-881D-9EA5866F6577}" srcOrd="1" destOrd="0" presId="urn:microsoft.com/office/officeart/2005/8/layout/StepDownProcess"/>
    <dgm:cxn modelId="{F24EAB5F-EA2D-4BE3-89EE-03D529D730F1}" type="presParOf" srcId="{AE7F4D36-F814-40B6-92FC-A5A4F7BA7EAA}" destId="{43EA13BB-8D47-422C-9C2A-46BBF88E9B53}" srcOrd="2" destOrd="0" presId="urn:microsoft.com/office/officeart/2005/8/layout/StepDownProcess"/>
    <dgm:cxn modelId="{0BC42468-941E-41EC-A9E4-3215ADB99462}" type="presParOf" srcId="{3F2D7692-0BCF-46BB-A156-6BEAAB5CF158}" destId="{C21CD11A-27E2-4031-8806-A068A19503FC}" srcOrd="3" destOrd="0" presId="urn:microsoft.com/office/officeart/2005/8/layout/StepDownProcess"/>
    <dgm:cxn modelId="{194FAEBC-F78C-4282-8605-0D52B1E734C3}" type="presParOf" srcId="{3F2D7692-0BCF-46BB-A156-6BEAAB5CF158}" destId="{39092935-ACFB-4DB1-91B7-5C0FDB6CFCD2}" srcOrd="4" destOrd="0" presId="urn:microsoft.com/office/officeart/2005/8/layout/StepDownProcess"/>
    <dgm:cxn modelId="{15110E20-BBF4-44C8-8833-10B4AFA8BBA8}" type="presParOf" srcId="{39092935-ACFB-4DB1-91B7-5C0FDB6CFCD2}" destId="{61D82CF6-8A5F-41D2-A587-4A5E5267F7C5}" srcOrd="0" destOrd="0" presId="urn:microsoft.com/office/officeart/2005/8/layout/StepDownProcess"/>
    <dgm:cxn modelId="{C01C4FC0-6F34-4079-BEC1-3B6F2536451A}" type="presParOf" srcId="{39092935-ACFB-4DB1-91B7-5C0FDB6CFCD2}" destId="{605160EB-D20C-494E-BC81-FF0BBAA4912C}" srcOrd="1" destOrd="0" presId="urn:microsoft.com/office/officeart/2005/8/layout/StepDownProcess"/>
    <dgm:cxn modelId="{4AB2B61E-3A1A-4507-A062-C7FF6EABFB92}" type="presParOf" srcId="{39092935-ACFB-4DB1-91B7-5C0FDB6CFCD2}" destId="{141C17AD-DF23-4B9F-AE2C-74729E57E138}" srcOrd="2" destOrd="0" presId="urn:microsoft.com/office/officeart/2005/8/layout/StepDownProcess"/>
    <dgm:cxn modelId="{2089D50B-94B6-4801-B41E-D02C11087786}" type="presParOf" srcId="{3F2D7692-0BCF-46BB-A156-6BEAAB5CF158}" destId="{B3C74635-E45D-428B-A7B5-46BB865CE801}" srcOrd="5" destOrd="0" presId="urn:microsoft.com/office/officeart/2005/8/layout/StepDownProcess"/>
    <dgm:cxn modelId="{00DBC939-94E5-4277-AD17-7C6C367DF884}" type="presParOf" srcId="{3F2D7692-0BCF-46BB-A156-6BEAAB5CF158}" destId="{A4194BCA-B4BD-4677-A532-EC4D1804C3AB}" srcOrd="6" destOrd="0" presId="urn:microsoft.com/office/officeart/2005/8/layout/StepDownProcess"/>
    <dgm:cxn modelId="{09913C0B-B7B6-4397-A9B4-123A4404C31B}" type="presParOf" srcId="{A4194BCA-B4BD-4677-A532-EC4D1804C3AB}" destId="{943DCE83-BFBB-489B-BA0C-AA0791B81FFD}"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3C0E78-9BB8-4731-9BA3-0475D8CA3DA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IN"/>
        </a:p>
      </dgm:t>
    </dgm:pt>
    <dgm:pt modelId="{37D1E372-2FE4-4991-B48A-AD90CCD95B48}">
      <dgm:prSet/>
      <dgm:spPr/>
      <dgm:t>
        <a:bodyPr/>
        <a:lstStyle/>
        <a:p>
          <a:r>
            <a:rPr lang="en-US" dirty="0"/>
            <a:t>Many </a:t>
          </a:r>
          <a:r>
            <a:rPr lang="en-US" b="1" dirty="0"/>
            <a:t>education drives </a:t>
          </a:r>
          <a:r>
            <a:rPr lang="en-US" dirty="0"/>
            <a:t>were initiated in order to make the people of the society aware about the problems of bad waste management and how they can help.</a:t>
          </a:r>
          <a:endParaRPr lang="en-IN" dirty="0"/>
        </a:p>
      </dgm:t>
    </dgm:pt>
    <dgm:pt modelId="{38B6B9BE-D17A-40DB-A083-961037D2A26C}" type="parTrans" cxnId="{E2ECABAE-87F9-4261-B662-C2E66FD83A18}">
      <dgm:prSet/>
      <dgm:spPr/>
      <dgm:t>
        <a:bodyPr/>
        <a:lstStyle/>
        <a:p>
          <a:endParaRPr lang="en-IN"/>
        </a:p>
      </dgm:t>
    </dgm:pt>
    <dgm:pt modelId="{27E0E035-1167-4BA2-9377-92AE76A3C8FE}" type="sibTrans" cxnId="{E2ECABAE-87F9-4261-B662-C2E66FD83A18}">
      <dgm:prSet/>
      <dgm:spPr/>
      <dgm:t>
        <a:bodyPr/>
        <a:lstStyle/>
        <a:p>
          <a:endParaRPr lang="en-IN"/>
        </a:p>
      </dgm:t>
    </dgm:pt>
    <dgm:pt modelId="{06ECC024-12CA-4C75-B65E-6E45F9C2F06C}">
      <dgm:prSet custT="1"/>
      <dgm:spPr/>
      <dgm:t>
        <a:bodyPr/>
        <a:lstStyle/>
        <a:p>
          <a:r>
            <a:rPr lang="en-US" sz="1800" b="0" i="0" u="none" dirty="0"/>
            <a:t>distributed dustbins for dry garbage to all residents to emphasize the importance of segregating dry garbage. The housing society also built 10 compost pits with proper aeration and drainage system, adds </a:t>
          </a:r>
          <a:r>
            <a:rPr lang="en-US" sz="1800" b="0" i="0" u="none" dirty="0" err="1"/>
            <a:t>Ms</a:t>
          </a:r>
          <a:r>
            <a:rPr lang="en-US" sz="1800" b="0" i="0" u="none" dirty="0"/>
            <a:t> </a:t>
          </a:r>
          <a:r>
            <a:rPr lang="en-US" sz="1800" b="0" i="0" u="none" dirty="0" err="1"/>
            <a:t>Sukruta</a:t>
          </a:r>
          <a:r>
            <a:rPr lang="en-US" sz="1800" b="0" i="0" u="none" dirty="0"/>
            <a:t>.</a:t>
          </a:r>
        </a:p>
        <a:p>
          <a:r>
            <a:rPr lang="en-US" sz="1800" b="0" i="0" u="none" dirty="0"/>
            <a:t> </a:t>
          </a:r>
          <a:r>
            <a:rPr lang="en-US" sz="1200" b="1" i="0" u="none" dirty="0"/>
            <a:t>(</a:t>
          </a:r>
          <a:r>
            <a:rPr lang="en-US" sz="1200" b="1" i="0" u="none" dirty="0" err="1"/>
            <a:t>Ms</a:t>
          </a:r>
          <a:r>
            <a:rPr lang="en-US" sz="1200" b="1" i="0" u="none" dirty="0"/>
            <a:t> </a:t>
          </a:r>
          <a:r>
            <a:rPr lang="en-US" sz="1200" b="1" i="0" u="none" dirty="0" err="1"/>
            <a:t>Sukruta</a:t>
          </a:r>
          <a:r>
            <a:rPr lang="en-US" sz="1200" b="1" i="0" u="none" dirty="0"/>
            <a:t>, a physics professor by profession, who is a volunteer of the Zero Garbage campaign.)</a:t>
          </a:r>
          <a:endParaRPr lang="en-IN" sz="1200" b="1" dirty="0"/>
        </a:p>
      </dgm:t>
    </dgm:pt>
    <dgm:pt modelId="{F48B7BDC-B88E-4F96-87FE-DABBB3AA573A}" type="parTrans" cxnId="{A09ECEE3-0E90-4D5D-A385-352B5FD1BA32}">
      <dgm:prSet/>
      <dgm:spPr/>
      <dgm:t>
        <a:bodyPr/>
        <a:lstStyle/>
        <a:p>
          <a:endParaRPr lang="en-IN"/>
        </a:p>
      </dgm:t>
    </dgm:pt>
    <dgm:pt modelId="{2BFC9C72-C6AA-4750-A0D6-9B34E87C75C0}" type="sibTrans" cxnId="{A09ECEE3-0E90-4D5D-A385-352B5FD1BA32}">
      <dgm:prSet/>
      <dgm:spPr/>
      <dgm:t>
        <a:bodyPr/>
        <a:lstStyle/>
        <a:p>
          <a:endParaRPr lang="en-IN"/>
        </a:p>
      </dgm:t>
    </dgm:pt>
    <dgm:pt modelId="{AD163D4E-9F2F-4BE0-ACC3-E67DCCF55236}" type="pres">
      <dgm:prSet presAssocID="{533C0E78-9BB8-4731-9BA3-0475D8CA3DAE}" presName="CompostProcess" presStyleCnt="0">
        <dgm:presLayoutVars>
          <dgm:dir/>
          <dgm:resizeHandles val="exact"/>
        </dgm:presLayoutVars>
      </dgm:prSet>
      <dgm:spPr/>
    </dgm:pt>
    <dgm:pt modelId="{30E8A56C-9FBC-4731-9CDC-EB6DC5A2F08E}" type="pres">
      <dgm:prSet presAssocID="{533C0E78-9BB8-4731-9BA3-0475D8CA3DAE}" presName="arrow" presStyleLbl="bgShp" presStyleIdx="0" presStyleCnt="1" custLinFactNeighborX="-2665" custLinFactNeighborY="219"/>
      <dgm:spPr/>
    </dgm:pt>
    <dgm:pt modelId="{3F9AD79B-5AFF-4BE7-9EFF-473D827DEDD7}" type="pres">
      <dgm:prSet presAssocID="{533C0E78-9BB8-4731-9BA3-0475D8CA3DAE}" presName="linearProcess" presStyleCnt="0"/>
      <dgm:spPr/>
    </dgm:pt>
    <dgm:pt modelId="{E6E7045F-F80E-41FC-B640-437C12D5B178}" type="pres">
      <dgm:prSet presAssocID="{37D1E372-2FE4-4991-B48A-AD90CCD95B48}" presName="textNode" presStyleLbl="node1" presStyleIdx="0" presStyleCnt="2">
        <dgm:presLayoutVars>
          <dgm:bulletEnabled val="1"/>
        </dgm:presLayoutVars>
      </dgm:prSet>
      <dgm:spPr/>
    </dgm:pt>
    <dgm:pt modelId="{A81D7288-D48D-4FD9-9392-553D52592014}" type="pres">
      <dgm:prSet presAssocID="{27E0E035-1167-4BA2-9377-92AE76A3C8FE}" presName="sibTrans" presStyleCnt="0"/>
      <dgm:spPr/>
    </dgm:pt>
    <dgm:pt modelId="{15A77018-F54E-429D-8343-5022684E3F90}" type="pres">
      <dgm:prSet presAssocID="{06ECC024-12CA-4C75-B65E-6E45F9C2F06C}" presName="textNode" presStyleLbl="node1" presStyleIdx="1" presStyleCnt="2">
        <dgm:presLayoutVars>
          <dgm:bulletEnabled val="1"/>
        </dgm:presLayoutVars>
      </dgm:prSet>
      <dgm:spPr/>
    </dgm:pt>
  </dgm:ptLst>
  <dgm:cxnLst>
    <dgm:cxn modelId="{8F674A04-00B7-4EDA-8F8D-C4E787C0FE56}" type="presOf" srcId="{37D1E372-2FE4-4991-B48A-AD90CCD95B48}" destId="{E6E7045F-F80E-41FC-B640-437C12D5B178}" srcOrd="0" destOrd="0" presId="urn:microsoft.com/office/officeart/2005/8/layout/hProcess9"/>
    <dgm:cxn modelId="{68CFA307-8F1A-440F-A8E8-48B23E6064BF}" type="presOf" srcId="{533C0E78-9BB8-4731-9BA3-0475D8CA3DAE}" destId="{AD163D4E-9F2F-4BE0-ACC3-E67DCCF55236}" srcOrd="0" destOrd="0" presId="urn:microsoft.com/office/officeart/2005/8/layout/hProcess9"/>
    <dgm:cxn modelId="{90458E58-42C0-45F7-AC19-66C4DD594A26}" type="presOf" srcId="{06ECC024-12CA-4C75-B65E-6E45F9C2F06C}" destId="{15A77018-F54E-429D-8343-5022684E3F90}" srcOrd="0" destOrd="0" presId="urn:microsoft.com/office/officeart/2005/8/layout/hProcess9"/>
    <dgm:cxn modelId="{E2ECABAE-87F9-4261-B662-C2E66FD83A18}" srcId="{533C0E78-9BB8-4731-9BA3-0475D8CA3DAE}" destId="{37D1E372-2FE4-4991-B48A-AD90CCD95B48}" srcOrd="0" destOrd="0" parTransId="{38B6B9BE-D17A-40DB-A083-961037D2A26C}" sibTransId="{27E0E035-1167-4BA2-9377-92AE76A3C8FE}"/>
    <dgm:cxn modelId="{A09ECEE3-0E90-4D5D-A385-352B5FD1BA32}" srcId="{533C0E78-9BB8-4731-9BA3-0475D8CA3DAE}" destId="{06ECC024-12CA-4C75-B65E-6E45F9C2F06C}" srcOrd="1" destOrd="0" parTransId="{F48B7BDC-B88E-4F96-87FE-DABBB3AA573A}" sibTransId="{2BFC9C72-C6AA-4750-A0D6-9B34E87C75C0}"/>
    <dgm:cxn modelId="{406A22D3-BA5A-4958-8A66-C103FEB6639C}" type="presParOf" srcId="{AD163D4E-9F2F-4BE0-ACC3-E67DCCF55236}" destId="{30E8A56C-9FBC-4731-9CDC-EB6DC5A2F08E}" srcOrd="0" destOrd="0" presId="urn:microsoft.com/office/officeart/2005/8/layout/hProcess9"/>
    <dgm:cxn modelId="{653A7BC7-B7DA-4641-B484-754FA7FCF794}" type="presParOf" srcId="{AD163D4E-9F2F-4BE0-ACC3-E67DCCF55236}" destId="{3F9AD79B-5AFF-4BE7-9EFF-473D827DEDD7}" srcOrd="1" destOrd="0" presId="urn:microsoft.com/office/officeart/2005/8/layout/hProcess9"/>
    <dgm:cxn modelId="{03806DB4-74B5-4E16-8BAC-44522664E33A}" type="presParOf" srcId="{3F9AD79B-5AFF-4BE7-9EFF-473D827DEDD7}" destId="{E6E7045F-F80E-41FC-B640-437C12D5B178}" srcOrd="0" destOrd="0" presId="urn:microsoft.com/office/officeart/2005/8/layout/hProcess9"/>
    <dgm:cxn modelId="{852E8F20-2693-47D1-A079-278276BABD94}" type="presParOf" srcId="{3F9AD79B-5AFF-4BE7-9EFF-473D827DEDD7}" destId="{A81D7288-D48D-4FD9-9392-553D52592014}" srcOrd="1" destOrd="0" presId="urn:microsoft.com/office/officeart/2005/8/layout/hProcess9"/>
    <dgm:cxn modelId="{72E9AE8D-75D2-4F0E-B323-88EA22F5E51C}" type="presParOf" srcId="{3F9AD79B-5AFF-4BE7-9EFF-473D827DEDD7}" destId="{15A77018-F54E-429D-8343-5022684E3F90}"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C08314-86D9-4FCC-854F-CED9B71F7E3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8FAD846D-1C9A-4C39-AE97-06B47B489E32}">
      <dgm:prSet/>
      <dgm:spPr/>
      <dgm:t>
        <a:bodyPr/>
        <a:lstStyle/>
        <a:p>
          <a:r>
            <a:rPr lang="en-US" dirty="0"/>
            <a:t>This is a crucial step that has also been stated in the </a:t>
          </a:r>
          <a:r>
            <a:rPr lang="en-US" dirty="0">
              <a:solidFill>
                <a:srgbClr val="FFFF00"/>
              </a:solidFill>
              <a:hlinkClick xmlns:r="http://schemas.openxmlformats.org/officeDocument/2006/relationships" r:id="rId1">
                <a:extLst>
                  <a:ext uri="{A12FA001-AC4F-418D-AE19-62706E023703}">
                    <ahyp:hlinkClr xmlns:ahyp="http://schemas.microsoft.com/office/drawing/2018/hyperlinkcolor" val="tx"/>
                  </a:ext>
                </a:extLst>
              </a:hlinkClick>
            </a:rPr>
            <a:t>Solid Waste Management 2016 rules</a:t>
          </a:r>
          <a:r>
            <a:rPr lang="en-US" dirty="0">
              <a:solidFill>
                <a:srgbClr val="FFFF00"/>
              </a:solidFill>
            </a:rPr>
            <a:t> </a:t>
          </a:r>
          <a:r>
            <a:rPr lang="en-US" dirty="0"/>
            <a:t>as well as the </a:t>
          </a:r>
          <a:r>
            <a:rPr lang="en-US" dirty="0">
              <a:solidFill>
                <a:srgbClr val="FFFF00"/>
              </a:solidFill>
              <a:hlinkClick xmlns:r="http://schemas.openxmlformats.org/officeDocument/2006/relationships" r:id="rId2">
                <a:extLst>
                  <a:ext uri="{A12FA001-AC4F-418D-AE19-62706E023703}">
                    <ahyp:hlinkClr xmlns:ahyp="http://schemas.microsoft.com/office/drawing/2018/hyperlinkcolor" val="tx"/>
                  </a:ext>
                </a:extLst>
              </a:hlinkClick>
            </a:rPr>
            <a:t>Swachh Bharat Abhiyan</a:t>
          </a:r>
          <a:r>
            <a:rPr lang="en-US" dirty="0"/>
            <a:t>. </a:t>
          </a:r>
          <a:endParaRPr lang="en-IN" dirty="0"/>
        </a:p>
      </dgm:t>
    </dgm:pt>
    <dgm:pt modelId="{403E1915-2D61-4B64-8C44-74F53E857D4E}" type="parTrans" cxnId="{F9497A12-3A0C-4B9F-AC75-4C6DFCE956DD}">
      <dgm:prSet/>
      <dgm:spPr/>
      <dgm:t>
        <a:bodyPr/>
        <a:lstStyle/>
        <a:p>
          <a:endParaRPr lang="en-IN"/>
        </a:p>
      </dgm:t>
    </dgm:pt>
    <dgm:pt modelId="{2EE5B3D1-4729-4592-BF02-C8F544E8C7FD}" type="sibTrans" cxnId="{F9497A12-3A0C-4B9F-AC75-4C6DFCE956DD}">
      <dgm:prSet/>
      <dgm:spPr/>
      <dgm:t>
        <a:bodyPr/>
        <a:lstStyle/>
        <a:p>
          <a:endParaRPr lang="en-IN"/>
        </a:p>
      </dgm:t>
    </dgm:pt>
    <dgm:pt modelId="{50FA843E-CD86-42DB-BB15-3E36E7F51964}" type="pres">
      <dgm:prSet presAssocID="{8FC08314-86D9-4FCC-854F-CED9B71F7E37}" presName="diagram" presStyleCnt="0">
        <dgm:presLayoutVars>
          <dgm:dir/>
          <dgm:resizeHandles val="exact"/>
        </dgm:presLayoutVars>
      </dgm:prSet>
      <dgm:spPr/>
    </dgm:pt>
    <dgm:pt modelId="{99B3733D-90DA-47F8-9664-7D4055228D1A}" type="pres">
      <dgm:prSet presAssocID="{8FAD846D-1C9A-4C39-AE97-06B47B489E32}" presName="node" presStyleLbl="node1" presStyleIdx="0" presStyleCnt="1" custScaleX="86011" custScaleY="64183" custLinFactNeighborX="-6320" custLinFactNeighborY="39454">
        <dgm:presLayoutVars>
          <dgm:bulletEnabled val="1"/>
        </dgm:presLayoutVars>
      </dgm:prSet>
      <dgm:spPr/>
    </dgm:pt>
  </dgm:ptLst>
  <dgm:cxnLst>
    <dgm:cxn modelId="{F9497A12-3A0C-4B9F-AC75-4C6DFCE956DD}" srcId="{8FC08314-86D9-4FCC-854F-CED9B71F7E37}" destId="{8FAD846D-1C9A-4C39-AE97-06B47B489E32}" srcOrd="0" destOrd="0" parTransId="{403E1915-2D61-4B64-8C44-74F53E857D4E}" sibTransId="{2EE5B3D1-4729-4592-BF02-C8F544E8C7FD}"/>
    <dgm:cxn modelId="{2681EB56-3E3A-41FF-A9A1-F07CE867EF8F}" type="presOf" srcId="{8FC08314-86D9-4FCC-854F-CED9B71F7E37}" destId="{50FA843E-CD86-42DB-BB15-3E36E7F51964}" srcOrd="0" destOrd="0" presId="urn:microsoft.com/office/officeart/2005/8/layout/default"/>
    <dgm:cxn modelId="{E810AEBD-36BD-4A9D-BD40-832423C160D6}" type="presOf" srcId="{8FAD846D-1C9A-4C39-AE97-06B47B489E32}" destId="{99B3733D-90DA-47F8-9664-7D4055228D1A}" srcOrd="0" destOrd="0" presId="urn:microsoft.com/office/officeart/2005/8/layout/default"/>
    <dgm:cxn modelId="{34A64FA9-8BEB-4CDE-87E8-3916C3AD6446}" type="presParOf" srcId="{50FA843E-CD86-42DB-BB15-3E36E7F51964}" destId="{99B3733D-90DA-47F8-9664-7D4055228D1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8EEF4A-B96D-4B98-980F-A4264B536748}" type="doc">
      <dgm:prSet loTypeId="urn:microsoft.com/office/officeart/2005/8/layout/bProcess3" loCatId="process" qsTypeId="urn:microsoft.com/office/officeart/2005/8/quickstyle/simple1" qsCatId="simple" csTypeId="urn:microsoft.com/office/officeart/2005/8/colors/accent1_2" csCatId="accent1" phldr="1"/>
      <dgm:spPr/>
    </dgm:pt>
    <dgm:pt modelId="{DD5FCD43-EA0B-4AB3-A062-8B11B54913AC}">
      <dgm:prSet phldrT="[Text]"/>
      <dgm:spPr/>
      <dgm:t>
        <a:bodyPr/>
        <a:lstStyle/>
        <a:p>
          <a:r>
            <a:rPr lang="en-US" b="0" i="0" u="none" dirty="0"/>
            <a:t>The housing society generates about 6,000 kg of wet waste </a:t>
          </a:r>
          <a:endParaRPr lang="en-IN" dirty="0"/>
        </a:p>
      </dgm:t>
    </dgm:pt>
    <dgm:pt modelId="{593851C0-17AA-4893-BF29-6BE8D9D82C15}" type="parTrans" cxnId="{04D0D3F0-951C-4A11-93E2-A6570940A0DC}">
      <dgm:prSet/>
      <dgm:spPr/>
      <dgm:t>
        <a:bodyPr/>
        <a:lstStyle/>
        <a:p>
          <a:endParaRPr lang="en-IN"/>
        </a:p>
      </dgm:t>
    </dgm:pt>
    <dgm:pt modelId="{5D559830-13BC-4B34-AB4E-AD5C582EBA81}" type="sibTrans" cxnId="{04D0D3F0-951C-4A11-93E2-A6570940A0DC}">
      <dgm:prSet/>
      <dgm:spPr/>
      <dgm:t>
        <a:bodyPr/>
        <a:lstStyle/>
        <a:p>
          <a:endParaRPr lang="en-IN"/>
        </a:p>
      </dgm:t>
    </dgm:pt>
    <dgm:pt modelId="{832FCBDE-A3E9-4F6C-A88B-BACC02A329BE}">
      <dgm:prSet phldrT="[Text]"/>
      <dgm:spPr/>
      <dgm:t>
        <a:bodyPr/>
        <a:lstStyle/>
        <a:p>
          <a:r>
            <a:rPr lang="en-US" b="0" i="0" u="none" dirty="0"/>
            <a:t>once composted is used as manure for the garden in their complex</a:t>
          </a:r>
          <a:endParaRPr lang="en-IN" dirty="0"/>
        </a:p>
      </dgm:t>
    </dgm:pt>
    <dgm:pt modelId="{72875546-927C-4C3B-99A2-C268C801A677}" type="parTrans" cxnId="{78E99ABD-9FA0-4C12-B276-EE67280DB69F}">
      <dgm:prSet/>
      <dgm:spPr/>
      <dgm:t>
        <a:bodyPr/>
        <a:lstStyle/>
        <a:p>
          <a:endParaRPr lang="en-IN"/>
        </a:p>
      </dgm:t>
    </dgm:pt>
    <dgm:pt modelId="{EFCEBE4D-F243-4539-B41C-E777C6A0FEF8}" type="sibTrans" cxnId="{78E99ABD-9FA0-4C12-B276-EE67280DB69F}">
      <dgm:prSet/>
      <dgm:spPr/>
      <dgm:t>
        <a:bodyPr/>
        <a:lstStyle/>
        <a:p>
          <a:endParaRPr lang="en-IN"/>
        </a:p>
      </dgm:t>
    </dgm:pt>
    <dgm:pt modelId="{30063FA8-2C98-4604-B8B4-3BB008B3BC89}">
      <dgm:prSet phldrT="[Text]"/>
      <dgm:spPr/>
      <dgm:t>
        <a:bodyPr/>
        <a:lstStyle/>
        <a:p>
          <a:r>
            <a:rPr lang="en-US" b="0" i="0" u="none" dirty="0"/>
            <a:t>They also sell the excess manure to corporates.</a:t>
          </a:r>
          <a:endParaRPr lang="en-IN" dirty="0"/>
        </a:p>
      </dgm:t>
    </dgm:pt>
    <dgm:pt modelId="{41C6EB14-4EEE-4219-B118-FE4C2A8AFA58}" type="parTrans" cxnId="{B9A18F67-99BD-41B0-B609-571F67E1AD24}">
      <dgm:prSet/>
      <dgm:spPr/>
      <dgm:t>
        <a:bodyPr/>
        <a:lstStyle/>
        <a:p>
          <a:endParaRPr lang="en-IN"/>
        </a:p>
      </dgm:t>
    </dgm:pt>
    <dgm:pt modelId="{F9EE4596-28B2-4952-AFF5-DD485A68743B}" type="sibTrans" cxnId="{B9A18F67-99BD-41B0-B609-571F67E1AD24}">
      <dgm:prSet/>
      <dgm:spPr/>
      <dgm:t>
        <a:bodyPr/>
        <a:lstStyle/>
        <a:p>
          <a:endParaRPr lang="en-IN"/>
        </a:p>
      </dgm:t>
    </dgm:pt>
    <dgm:pt modelId="{A7AAA2FD-6D70-4562-BDA1-EF49A5645679}">
      <dgm:prSet phldrT="[Text]"/>
      <dgm:spPr/>
      <dgm:t>
        <a:bodyPr/>
        <a:lstStyle/>
        <a:p>
          <a:r>
            <a:rPr lang="en-US" b="0" i="0" u="none" dirty="0"/>
            <a:t>Dry waste of around 7,500kg is sent for recycling.</a:t>
          </a:r>
          <a:endParaRPr lang="en-IN" dirty="0"/>
        </a:p>
      </dgm:t>
    </dgm:pt>
    <dgm:pt modelId="{22CBAF1B-33B2-49F5-ABA1-439E0E5FD5B2}" type="parTrans" cxnId="{7C26B4D2-B98D-44EE-94C4-CEBEC4C08BE2}">
      <dgm:prSet/>
      <dgm:spPr/>
      <dgm:t>
        <a:bodyPr/>
        <a:lstStyle/>
        <a:p>
          <a:endParaRPr lang="en-IN"/>
        </a:p>
      </dgm:t>
    </dgm:pt>
    <dgm:pt modelId="{50503121-1ACA-4E61-A11B-0316F68B1D19}" type="sibTrans" cxnId="{7C26B4D2-B98D-44EE-94C4-CEBEC4C08BE2}">
      <dgm:prSet/>
      <dgm:spPr/>
      <dgm:t>
        <a:bodyPr/>
        <a:lstStyle/>
        <a:p>
          <a:endParaRPr lang="en-IN"/>
        </a:p>
      </dgm:t>
    </dgm:pt>
    <dgm:pt modelId="{5BCF42C9-F483-445C-B7C8-5E32891C4F51}" type="pres">
      <dgm:prSet presAssocID="{5E8EEF4A-B96D-4B98-980F-A4264B536748}" presName="Name0" presStyleCnt="0">
        <dgm:presLayoutVars>
          <dgm:dir/>
          <dgm:resizeHandles val="exact"/>
        </dgm:presLayoutVars>
      </dgm:prSet>
      <dgm:spPr/>
    </dgm:pt>
    <dgm:pt modelId="{E6C2F29F-9069-48C3-918E-1195CB969255}" type="pres">
      <dgm:prSet presAssocID="{DD5FCD43-EA0B-4AB3-A062-8B11B54913AC}" presName="node" presStyleLbl="node1" presStyleIdx="0" presStyleCnt="4">
        <dgm:presLayoutVars>
          <dgm:bulletEnabled val="1"/>
        </dgm:presLayoutVars>
      </dgm:prSet>
      <dgm:spPr/>
    </dgm:pt>
    <dgm:pt modelId="{EDFBDCEB-8CFA-4529-8096-F52ACBFF40C2}" type="pres">
      <dgm:prSet presAssocID="{5D559830-13BC-4B34-AB4E-AD5C582EBA81}" presName="sibTrans" presStyleLbl="sibTrans1D1" presStyleIdx="0" presStyleCnt="3"/>
      <dgm:spPr/>
    </dgm:pt>
    <dgm:pt modelId="{10179C06-4C10-4F8E-9575-181D65BF3F90}" type="pres">
      <dgm:prSet presAssocID="{5D559830-13BC-4B34-AB4E-AD5C582EBA81}" presName="connectorText" presStyleLbl="sibTrans1D1" presStyleIdx="0" presStyleCnt="3"/>
      <dgm:spPr/>
    </dgm:pt>
    <dgm:pt modelId="{97C57E83-0450-4D3D-9BF9-98C90FAF0149}" type="pres">
      <dgm:prSet presAssocID="{832FCBDE-A3E9-4F6C-A88B-BACC02A329BE}" presName="node" presStyleLbl="node1" presStyleIdx="1" presStyleCnt="4">
        <dgm:presLayoutVars>
          <dgm:bulletEnabled val="1"/>
        </dgm:presLayoutVars>
      </dgm:prSet>
      <dgm:spPr/>
    </dgm:pt>
    <dgm:pt modelId="{93D4E377-937B-4AB0-993F-A347079714A6}" type="pres">
      <dgm:prSet presAssocID="{EFCEBE4D-F243-4539-B41C-E777C6A0FEF8}" presName="sibTrans" presStyleLbl="sibTrans1D1" presStyleIdx="1" presStyleCnt="3"/>
      <dgm:spPr/>
    </dgm:pt>
    <dgm:pt modelId="{27F61340-746C-4876-B67F-5EC2F4B13BE0}" type="pres">
      <dgm:prSet presAssocID="{EFCEBE4D-F243-4539-B41C-E777C6A0FEF8}" presName="connectorText" presStyleLbl="sibTrans1D1" presStyleIdx="1" presStyleCnt="3"/>
      <dgm:spPr/>
    </dgm:pt>
    <dgm:pt modelId="{9250E52F-E884-40AF-964F-0D9A30D1D56E}" type="pres">
      <dgm:prSet presAssocID="{30063FA8-2C98-4604-B8B4-3BB008B3BC89}" presName="node" presStyleLbl="node1" presStyleIdx="2" presStyleCnt="4">
        <dgm:presLayoutVars>
          <dgm:bulletEnabled val="1"/>
        </dgm:presLayoutVars>
      </dgm:prSet>
      <dgm:spPr/>
    </dgm:pt>
    <dgm:pt modelId="{B7AFC399-24FE-4A33-AD1D-08573F464D40}" type="pres">
      <dgm:prSet presAssocID="{F9EE4596-28B2-4952-AFF5-DD485A68743B}" presName="sibTrans" presStyleLbl="sibTrans1D1" presStyleIdx="2" presStyleCnt="3"/>
      <dgm:spPr/>
    </dgm:pt>
    <dgm:pt modelId="{28FAED27-EFFD-4B1C-940F-DD175AD761B1}" type="pres">
      <dgm:prSet presAssocID="{F9EE4596-28B2-4952-AFF5-DD485A68743B}" presName="connectorText" presStyleLbl="sibTrans1D1" presStyleIdx="2" presStyleCnt="3"/>
      <dgm:spPr/>
    </dgm:pt>
    <dgm:pt modelId="{4451676C-DCE7-4279-A55E-6B7EAA587499}" type="pres">
      <dgm:prSet presAssocID="{A7AAA2FD-6D70-4562-BDA1-EF49A5645679}" presName="node" presStyleLbl="node1" presStyleIdx="3" presStyleCnt="4">
        <dgm:presLayoutVars>
          <dgm:bulletEnabled val="1"/>
        </dgm:presLayoutVars>
      </dgm:prSet>
      <dgm:spPr/>
    </dgm:pt>
  </dgm:ptLst>
  <dgm:cxnLst>
    <dgm:cxn modelId="{6C78910E-A63A-43E5-8A26-AC847ACC8252}" type="presOf" srcId="{5D559830-13BC-4B34-AB4E-AD5C582EBA81}" destId="{EDFBDCEB-8CFA-4529-8096-F52ACBFF40C2}" srcOrd="0" destOrd="0" presId="urn:microsoft.com/office/officeart/2005/8/layout/bProcess3"/>
    <dgm:cxn modelId="{22BE3E65-BE9C-4F15-9270-50A84631C3EB}" type="presOf" srcId="{5E8EEF4A-B96D-4B98-980F-A4264B536748}" destId="{5BCF42C9-F483-445C-B7C8-5E32891C4F51}" srcOrd="0" destOrd="0" presId="urn:microsoft.com/office/officeart/2005/8/layout/bProcess3"/>
    <dgm:cxn modelId="{B9A18F67-99BD-41B0-B609-571F67E1AD24}" srcId="{5E8EEF4A-B96D-4B98-980F-A4264B536748}" destId="{30063FA8-2C98-4604-B8B4-3BB008B3BC89}" srcOrd="2" destOrd="0" parTransId="{41C6EB14-4EEE-4219-B118-FE4C2A8AFA58}" sibTransId="{F9EE4596-28B2-4952-AFF5-DD485A68743B}"/>
    <dgm:cxn modelId="{3E0AF26D-719C-4ADC-AE0C-59037E006ECA}" type="presOf" srcId="{EFCEBE4D-F243-4539-B41C-E777C6A0FEF8}" destId="{93D4E377-937B-4AB0-993F-A347079714A6}" srcOrd="0" destOrd="0" presId="urn:microsoft.com/office/officeart/2005/8/layout/bProcess3"/>
    <dgm:cxn modelId="{D040CB50-FEB7-42A7-807B-8D89C7C44B6E}" type="presOf" srcId="{832FCBDE-A3E9-4F6C-A88B-BACC02A329BE}" destId="{97C57E83-0450-4D3D-9BF9-98C90FAF0149}" srcOrd="0" destOrd="0" presId="urn:microsoft.com/office/officeart/2005/8/layout/bProcess3"/>
    <dgm:cxn modelId="{1060C674-DC46-42B3-A5D2-FBDD81C0EC53}" type="presOf" srcId="{EFCEBE4D-F243-4539-B41C-E777C6A0FEF8}" destId="{27F61340-746C-4876-B67F-5EC2F4B13BE0}" srcOrd="1" destOrd="0" presId="urn:microsoft.com/office/officeart/2005/8/layout/bProcess3"/>
    <dgm:cxn modelId="{677F8579-8B39-4280-AB48-DDF29AC06021}" type="presOf" srcId="{DD5FCD43-EA0B-4AB3-A062-8B11B54913AC}" destId="{E6C2F29F-9069-48C3-918E-1195CB969255}" srcOrd="0" destOrd="0" presId="urn:microsoft.com/office/officeart/2005/8/layout/bProcess3"/>
    <dgm:cxn modelId="{F4D78681-6BEA-4E48-A17F-37453AFE30F1}" type="presOf" srcId="{F9EE4596-28B2-4952-AFF5-DD485A68743B}" destId="{B7AFC399-24FE-4A33-AD1D-08573F464D40}" srcOrd="0" destOrd="0" presId="urn:microsoft.com/office/officeart/2005/8/layout/bProcess3"/>
    <dgm:cxn modelId="{815E8091-2C8C-4907-9889-84D1A986E1C7}" type="presOf" srcId="{A7AAA2FD-6D70-4562-BDA1-EF49A5645679}" destId="{4451676C-DCE7-4279-A55E-6B7EAA587499}" srcOrd="0" destOrd="0" presId="urn:microsoft.com/office/officeart/2005/8/layout/bProcess3"/>
    <dgm:cxn modelId="{A4088A93-23E8-471D-9AAD-69641042AB3D}" type="presOf" srcId="{30063FA8-2C98-4604-B8B4-3BB008B3BC89}" destId="{9250E52F-E884-40AF-964F-0D9A30D1D56E}" srcOrd="0" destOrd="0" presId="urn:microsoft.com/office/officeart/2005/8/layout/bProcess3"/>
    <dgm:cxn modelId="{D93660AD-A569-4253-B07F-72ADFD233D6B}" type="presOf" srcId="{5D559830-13BC-4B34-AB4E-AD5C582EBA81}" destId="{10179C06-4C10-4F8E-9575-181D65BF3F90}" srcOrd="1" destOrd="0" presId="urn:microsoft.com/office/officeart/2005/8/layout/bProcess3"/>
    <dgm:cxn modelId="{78E99ABD-9FA0-4C12-B276-EE67280DB69F}" srcId="{5E8EEF4A-B96D-4B98-980F-A4264B536748}" destId="{832FCBDE-A3E9-4F6C-A88B-BACC02A329BE}" srcOrd="1" destOrd="0" parTransId="{72875546-927C-4C3B-99A2-C268C801A677}" sibTransId="{EFCEBE4D-F243-4539-B41C-E777C6A0FEF8}"/>
    <dgm:cxn modelId="{7C26B4D2-B98D-44EE-94C4-CEBEC4C08BE2}" srcId="{5E8EEF4A-B96D-4B98-980F-A4264B536748}" destId="{A7AAA2FD-6D70-4562-BDA1-EF49A5645679}" srcOrd="3" destOrd="0" parTransId="{22CBAF1B-33B2-49F5-ABA1-439E0E5FD5B2}" sibTransId="{50503121-1ACA-4E61-A11B-0316F68B1D19}"/>
    <dgm:cxn modelId="{04D0D3F0-951C-4A11-93E2-A6570940A0DC}" srcId="{5E8EEF4A-B96D-4B98-980F-A4264B536748}" destId="{DD5FCD43-EA0B-4AB3-A062-8B11B54913AC}" srcOrd="0" destOrd="0" parTransId="{593851C0-17AA-4893-BF29-6BE8D9D82C15}" sibTransId="{5D559830-13BC-4B34-AB4E-AD5C582EBA81}"/>
    <dgm:cxn modelId="{61D3E3FA-9576-4628-A6D9-03F4341DD9AD}" type="presOf" srcId="{F9EE4596-28B2-4952-AFF5-DD485A68743B}" destId="{28FAED27-EFFD-4B1C-940F-DD175AD761B1}" srcOrd="1" destOrd="0" presId="urn:microsoft.com/office/officeart/2005/8/layout/bProcess3"/>
    <dgm:cxn modelId="{E92F677E-59EB-4F90-B8A9-F9916E611D3E}" type="presParOf" srcId="{5BCF42C9-F483-445C-B7C8-5E32891C4F51}" destId="{E6C2F29F-9069-48C3-918E-1195CB969255}" srcOrd="0" destOrd="0" presId="urn:microsoft.com/office/officeart/2005/8/layout/bProcess3"/>
    <dgm:cxn modelId="{D9D47363-7655-48D3-AB1F-AC5BCA4AAD08}" type="presParOf" srcId="{5BCF42C9-F483-445C-B7C8-5E32891C4F51}" destId="{EDFBDCEB-8CFA-4529-8096-F52ACBFF40C2}" srcOrd="1" destOrd="0" presId="urn:microsoft.com/office/officeart/2005/8/layout/bProcess3"/>
    <dgm:cxn modelId="{0EA01852-F290-4DEB-9B47-4663A5CA5D04}" type="presParOf" srcId="{EDFBDCEB-8CFA-4529-8096-F52ACBFF40C2}" destId="{10179C06-4C10-4F8E-9575-181D65BF3F90}" srcOrd="0" destOrd="0" presId="urn:microsoft.com/office/officeart/2005/8/layout/bProcess3"/>
    <dgm:cxn modelId="{46776F44-CD0E-4164-B2DC-2F6A5BE3566F}" type="presParOf" srcId="{5BCF42C9-F483-445C-B7C8-5E32891C4F51}" destId="{97C57E83-0450-4D3D-9BF9-98C90FAF0149}" srcOrd="2" destOrd="0" presId="urn:microsoft.com/office/officeart/2005/8/layout/bProcess3"/>
    <dgm:cxn modelId="{7027B7B1-76E0-4E42-9498-3BC85000ED57}" type="presParOf" srcId="{5BCF42C9-F483-445C-B7C8-5E32891C4F51}" destId="{93D4E377-937B-4AB0-993F-A347079714A6}" srcOrd="3" destOrd="0" presId="urn:microsoft.com/office/officeart/2005/8/layout/bProcess3"/>
    <dgm:cxn modelId="{CC18DD3B-05BA-43F2-AF30-77819D8BF955}" type="presParOf" srcId="{93D4E377-937B-4AB0-993F-A347079714A6}" destId="{27F61340-746C-4876-B67F-5EC2F4B13BE0}" srcOrd="0" destOrd="0" presId="urn:microsoft.com/office/officeart/2005/8/layout/bProcess3"/>
    <dgm:cxn modelId="{31CD7004-D817-407C-A956-7B4B90E84202}" type="presParOf" srcId="{5BCF42C9-F483-445C-B7C8-5E32891C4F51}" destId="{9250E52F-E884-40AF-964F-0D9A30D1D56E}" srcOrd="4" destOrd="0" presId="urn:microsoft.com/office/officeart/2005/8/layout/bProcess3"/>
    <dgm:cxn modelId="{414AD0FC-51F9-4C06-A921-74578DFCFC5C}" type="presParOf" srcId="{5BCF42C9-F483-445C-B7C8-5E32891C4F51}" destId="{B7AFC399-24FE-4A33-AD1D-08573F464D40}" srcOrd="5" destOrd="0" presId="urn:microsoft.com/office/officeart/2005/8/layout/bProcess3"/>
    <dgm:cxn modelId="{F89C50A2-F63F-4F6A-9711-03B491E6B077}" type="presParOf" srcId="{B7AFC399-24FE-4A33-AD1D-08573F464D40}" destId="{28FAED27-EFFD-4B1C-940F-DD175AD761B1}" srcOrd="0" destOrd="0" presId="urn:microsoft.com/office/officeart/2005/8/layout/bProcess3"/>
    <dgm:cxn modelId="{FD353181-95B4-459F-AC8C-FC7646B421B1}" type="presParOf" srcId="{5BCF42C9-F483-445C-B7C8-5E32891C4F51}" destId="{4451676C-DCE7-4279-A55E-6B7EAA587499}" srcOrd="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E0A6B-D375-4659-97EA-FA8A1C5BD0B7}">
      <dsp:nvSpPr>
        <dsp:cNvPr id="0" name=""/>
        <dsp:cNvSpPr/>
      </dsp:nvSpPr>
      <dsp:spPr>
        <a:xfrm>
          <a:off x="0" y="473898"/>
          <a:ext cx="8596312"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24AB5D-8E86-4FAF-A2DE-967008993936}">
      <dsp:nvSpPr>
        <dsp:cNvPr id="0" name=""/>
        <dsp:cNvSpPr/>
      </dsp:nvSpPr>
      <dsp:spPr>
        <a:xfrm>
          <a:off x="429815" y="45858"/>
          <a:ext cx="6017418"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1289050">
            <a:lnSpc>
              <a:spcPct val="90000"/>
            </a:lnSpc>
            <a:spcBef>
              <a:spcPct val="0"/>
            </a:spcBef>
            <a:spcAft>
              <a:spcPct val="35000"/>
            </a:spcAft>
            <a:buNone/>
          </a:pPr>
          <a:r>
            <a:rPr lang="en-US" sz="2900" kern="1200" dirty="0"/>
            <a:t>B M C authorities</a:t>
          </a:r>
          <a:endParaRPr lang="en-IN" sz="2900" kern="1200" dirty="0"/>
        </a:p>
      </dsp:txBody>
      <dsp:txXfrm>
        <a:off x="471605" y="87648"/>
        <a:ext cx="5933838" cy="772500"/>
      </dsp:txXfrm>
    </dsp:sp>
    <dsp:sp modelId="{4A667967-84AB-4389-8023-731F4D9B49E7}">
      <dsp:nvSpPr>
        <dsp:cNvPr id="0" name=""/>
        <dsp:cNvSpPr/>
      </dsp:nvSpPr>
      <dsp:spPr>
        <a:xfrm>
          <a:off x="0" y="1789338"/>
          <a:ext cx="8596312"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5D012B-341D-492C-A4DB-9085FDC3C4E3}">
      <dsp:nvSpPr>
        <dsp:cNvPr id="0" name=""/>
        <dsp:cNvSpPr/>
      </dsp:nvSpPr>
      <dsp:spPr>
        <a:xfrm>
          <a:off x="429815" y="1361298"/>
          <a:ext cx="6017418"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1289050">
            <a:lnSpc>
              <a:spcPct val="90000"/>
            </a:lnSpc>
            <a:spcBef>
              <a:spcPct val="0"/>
            </a:spcBef>
            <a:spcAft>
              <a:spcPct val="35000"/>
            </a:spcAft>
            <a:buNone/>
          </a:pPr>
          <a:r>
            <a:rPr lang="en-US" sz="2900" kern="1200" dirty="0"/>
            <a:t>Ourselves as residents of the city</a:t>
          </a:r>
          <a:endParaRPr lang="en-IN" sz="2900" kern="1200" dirty="0"/>
        </a:p>
      </dsp:txBody>
      <dsp:txXfrm>
        <a:off x="471605" y="1403088"/>
        <a:ext cx="5933838" cy="772500"/>
      </dsp:txXfrm>
    </dsp:sp>
    <dsp:sp modelId="{187CBAFE-2068-49E6-BC76-56DBD5CFF4BD}">
      <dsp:nvSpPr>
        <dsp:cNvPr id="0" name=""/>
        <dsp:cNvSpPr/>
      </dsp:nvSpPr>
      <dsp:spPr>
        <a:xfrm>
          <a:off x="0" y="3104778"/>
          <a:ext cx="8596312"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AA87BE-0EFA-49C7-AA94-81C54CC91975}">
      <dsp:nvSpPr>
        <dsp:cNvPr id="0" name=""/>
        <dsp:cNvSpPr/>
      </dsp:nvSpPr>
      <dsp:spPr>
        <a:xfrm>
          <a:off x="429815" y="2676738"/>
          <a:ext cx="6017418"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1289050">
            <a:lnSpc>
              <a:spcPct val="90000"/>
            </a:lnSpc>
            <a:spcBef>
              <a:spcPct val="0"/>
            </a:spcBef>
            <a:spcAft>
              <a:spcPct val="35000"/>
            </a:spcAft>
            <a:buNone/>
          </a:pPr>
          <a:r>
            <a:rPr lang="en-US" sz="2900" kern="1200" dirty="0"/>
            <a:t>SOCIETAL AUTHORITIES</a:t>
          </a:r>
          <a:endParaRPr lang="en-IN" sz="2900" kern="1200" dirty="0"/>
        </a:p>
      </dsp:txBody>
      <dsp:txXfrm>
        <a:off x="471605" y="2718528"/>
        <a:ext cx="5933838" cy="7725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378CD-D071-450E-8B9F-E789CA3FE453}">
      <dsp:nvSpPr>
        <dsp:cNvPr id="0" name=""/>
        <dsp:cNvSpPr/>
      </dsp:nvSpPr>
      <dsp:spPr>
        <a:xfrm>
          <a:off x="1820222" y="2970"/>
          <a:ext cx="5520855" cy="501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sz="2400" b="1" kern="1200" dirty="0">
              <a:solidFill>
                <a:srgbClr val="92D050"/>
              </a:solidFill>
            </a:rPr>
            <a:t>PROPER TRAINING</a:t>
          </a:r>
          <a:r>
            <a:rPr lang="en-US" sz="2400" kern="1200" dirty="0"/>
            <a:t>.</a:t>
          </a:r>
          <a:endParaRPr lang="en-IN" sz="2400" kern="1200" dirty="0"/>
        </a:p>
      </dsp:txBody>
      <dsp:txXfrm>
        <a:off x="1820222" y="2970"/>
        <a:ext cx="5520855" cy="501895"/>
      </dsp:txXfrm>
    </dsp:sp>
    <dsp:sp modelId="{DBA31316-2B89-4F67-8916-438AA8631BEC}">
      <dsp:nvSpPr>
        <dsp:cNvPr id="0" name=""/>
        <dsp:cNvSpPr/>
      </dsp:nvSpPr>
      <dsp:spPr>
        <a:xfrm>
          <a:off x="1820222"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C2CD0D-10CE-4FB0-B1AB-82515B285F87}">
      <dsp:nvSpPr>
        <dsp:cNvPr id="0" name=""/>
        <dsp:cNvSpPr/>
      </dsp:nvSpPr>
      <dsp:spPr>
        <a:xfrm>
          <a:off x="2596209"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41AA1F-C560-4A1E-8003-2C076BA3B804}">
      <dsp:nvSpPr>
        <dsp:cNvPr id="0" name=""/>
        <dsp:cNvSpPr/>
      </dsp:nvSpPr>
      <dsp:spPr>
        <a:xfrm>
          <a:off x="3372809"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7E66B1-38AD-486D-B15B-802D21DB2469}">
      <dsp:nvSpPr>
        <dsp:cNvPr id="0" name=""/>
        <dsp:cNvSpPr/>
      </dsp:nvSpPr>
      <dsp:spPr>
        <a:xfrm>
          <a:off x="4148796"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28FD99-2838-42EC-9DC0-919E6663AD87}">
      <dsp:nvSpPr>
        <dsp:cNvPr id="0" name=""/>
        <dsp:cNvSpPr/>
      </dsp:nvSpPr>
      <dsp:spPr>
        <a:xfrm>
          <a:off x="4925397"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D05640-B2FD-4F73-9C32-BB44F2CB2744}">
      <dsp:nvSpPr>
        <dsp:cNvPr id="0" name=""/>
        <dsp:cNvSpPr/>
      </dsp:nvSpPr>
      <dsp:spPr>
        <a:xfrm>
          <a:off x="5701383"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33A772-44DA-4093-B33A-AF3072529A13}">
      <dsp:nvSpPr>
        <dsp:cNvPr id="0" name=""/>
        <dsp:cNvSpPr/>
      </dsp:nvSpPr>
      <dsp:spPr>
        <a:xfrm>
          <a:off x="6477984" y="504866"/>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9FEDA6-5425-4DAB-8BE4-E62EB890B67E}">
      <dsp:nvSpPr>
        <dsp:cNvPr id="0" name=""/>
        <dsp:cNvSpPr/>
      </dsp:nvSpPr>
      <dsp:spPr>
        <a:xfrm>
          <a:off x="1820222" y="607104"/>
          <a:ext cx="5592626" cy="817904"/>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Amongst the local BMC workers- using regional language.</a:t>
          </a:r>
          <a:endParaRPr lang="en-IN" sz="2400" kern="1200" dirty="0"/>
        </a:p>
      </dsp:txBody>
      <dsp:txXfrm>
        <a:off x="1820222" y="607104"/>
        <a:ext cx="5592626" cy="817904"/>
      </dsp:txXfrm>
    </dsp:sp>
    <dsp:sp modelId="{B875EEC6-E91B-487C-A6DB-817951CA18F8}">
      <dsp:nvSpPr>
        <dsp:cNvPr id="0" name=""/>
        <dsp:cNvSpPr/>
      </dsp:nvSpPr>
      <dsp:spPr>
        <a:xfrm>
          <a:off x="1820222" y="1587361"/>
          <a:ext cx="5520855" cy="501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sz="2400" b="1" kern="1200" dirty="0">
              <a:solidFill>
                <a:srgbClr val="92D050"/>
              </a:solidFill>
            </a:rPr>
            <a:t>ILLUSTRATIVE BINS</a:t>
          </a:r>
          <a:r>
            <a:rPr lang="en-US" sz="2400" kern="1200" dirty="0"/>
            <a:t>. </a:t>
          </a:r>
          <a:endParaRPr lang="en-IN" sz="2400" kern="1200" dirty="0"/>
        </a:p>
      </dsp:txBody>
      <dsp:txXfrm>
        <a:off x="1820222" y="1587361"/>
        <a:ext cx="5520855" cy="501895"/>
      </dsp:txXfrm>
    </dsp:sp>
    <dsp:sp modelId="{3C8FC319-393F-4D31-90EF-37ACCD5CCE77}">
      <dsp:nvSpPr>
        <dsp:cNvPr id="0" name=""/>
        <dsp:cNvSpPr/>
      </dsp:nvSpPr>
      <dsp:spPr>
        <a:xfrm>
          <a:off x="1820222"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9A8BAE-C0F8-4C0C-8D61-E2A62C62F366}">
      <dsp:nvSpPr>
        <dsp:cNvPr id="0" name=""/>
        <dsp:cNvSpPr/>
      </dsp:nvSpPr>
      <dsp:spPr>
        <a:xfrm>
          <a:off x="2596209"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89CA8-1169-4D8B-8A96-1644C2BBACA0}">
      <dsp:nvSpPr>
        <dsp:cNvPr id="0" name=""/>
        <dsp:cNvSpPr/>
      </dsp:nvSpPr>
      <dsp:spPr>
        <a:xfrm>
          <a:off x="3372809"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618EB9-972C-44BA-9FF8-776C9CDBB509}">
      <dsp:nvSpPr>
        <dsp:cNvPr id="0" name=""/>
        <dsp:cNvSpPr/>
      </dsp:nvSpPr>
      <dsp:spPr>
        <a:xfrm>
          <a:off x="4148796"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E265A9-520F-4CFD-A5BF-6BEAC091591B}">
      <dsp:nvSpPr>
        <dsp:cNvPr id="0" name=""/>
        <dsp:cNvSpPr/>
      </dsp:nvSpPr>
      <dsp:spPr>
        <a:xfrm>
          <a:off x="4925397"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FA482E-33E4-45ED-A8A0-EB7FCF1D74E0}">
      <dsp:nvSpPr>
        <dsp:cNvPr id="0" name=""/>
        <dsp:cNvSpPr/>
      </dsp:nvSpPr>
      <dsp:spPr>
        <a:xfrm>
          <a:off x="5701383"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CA574A-E29C-4236-8E4A-291C3500A565}">
      <dsp:nvSpPr>
        <dsp:cNvPr id="0" name=""/>
        <dsp:cNvSpPr/>
      </dsp:nvSpPr>
      <dsp:spPr>
        <a:xfrm>
          <a:off x="6477984" y="2089257"/>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6B67FB-CDDD-4E74-861D-E336EF53A484}">
      <dsp:nvSpPr>
        <dsp:cNvPr id="0" name=""/>
        <dsp:cNvSpPr/>
      </dsp:nvSpPr>
      <dsp:spPr>
        <a:xfrm>
          <a:off x="1820222" y="2191495"/>
          <a:ext cx="5592626" cy="817904"/>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Use of more illustrative self explanatory bins.</a:t>
          </a:r>
          <a:endParaRPr lang="en-IN" sz="2400" kern="1200" dirty="0"/>
        </a:p>
      </dsp:txBody>
      <dsp:txXfrm>
        <a:off x="1820222" y="2191495"/>
        <a:ext cx="5592626" cy="817904"/>
      </dsp:txXfrm>
    </dsp:sp>
    <dsp:sp modelId="{D375D583-9F18-44E9-BC7E-961F0D07B083}">
      <dsp:nvSpPr>
        <dsp:cNvPr id="0" name=""/>
        <dsp:cNvSpPr/>
      </dsp:nvSpPr>
      <dsp:spPr>
        <a:xfrm>
          <a:off x="1820222" y="3171752"/>
          <a:ext cx="5520855" cy="501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US" sz="2400" b="1" kern="1200" dirty="0">
              <a:solidFill>
                <a:srgbClr val="92D050"/>
              </a:solidFill>
            </a:rPr>
            <a:t>SOCIETAL MEETINGS</a:t>
          </a:r>
          <a:endParaRPr lang="en-IN" sz="2400" b="1" kern="1200" dirty="0">
            <a:solidFill>
              <a:srgbClr val="92D050"/>
            </a:solidFill>
          </a:endParaRPr>
        </a:p>
      </dsp:txBody>
      <dsp:txXfrm>
        <a:off x="1820222" y="3171752"/>
        <a:ext cx="5520855" cy="501895"/>
      </dsp:txXfrm>
    </dsp:sp>
    <dsp:sp modelId="{1EBE20C7-1E2E-4249-A8B6-B907368024C2}">
      <dsp:nvSpPr>
        <dsp:cNvPr id="0" name=""/>
        <dsp:cNvSpPr/>
      </dsp:nvSpPr>
      <dsp:spPr>
        <a:xfrm>
          <a:off x="1820222"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EF36AA-644C-42FE-B21F-872D77B506C5}">
      <dsp:nvSpPr>
        <dsp:cNvPr id="0" name=""/>
        <dsp:cNvSpPr/>
      </dsp:nvSpPr>
      <dsp:spPr>
        <a:xfrm>
          <a:off x="2596209"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7EEB31-D671-413F-8AA2-3D2C7BE08AA5}">
      <dsp:nvSpPr>
        <dsp:cNvPr id="0" name=""/>
        <dsp:cNvSpPr/>
      </dsp:nvSpPr>
      <dsp:spPr>
        <a:xfrm>
          <a:off x="3372809"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DC361A-FAA5-4DAF-9881-FE98D9AA80B5}">
      <dsp:nvSpPr>
        <dsp:cNvPr id="0" name=""/>
        <dsp:cNvSpPr/>
      </dsp:nvSpPr>
      <dsp:spPr>
        <a:xfrm>
          <a:off x="4148796"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25B369-83AF-47BB-8CC2-68EDAAC10DDD}">
      <dsp:nvSpPr>
        <dsp:cNvPr id="0" name=""/>
        <dsp:cNvSpPr/>
      </dsp:nvSpPr>
      <dsp:spPr>
        <a:xfrm>
          <a:off x="4925397"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E3434F-EBC2-447A-8614-DC3FBECDB48C}">
      <dsp:nvSpPr>
        <dsp:cNvPr id="0" name=""/>
        <dsp:cNvSpPr/>
      </dsp:nvSpPr>
      <dsp:spPr>
        <a:xfrm>
          <a:off x="5701383"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B7D1A2-8E02-4BB4-AC61-F68D8A5DFCF4}">
      <dsp:nvSpPr>
        <dsp:cNvPr id="0" name=""/>
        <dsp:cNvSpPr/>
      </dsp:nvSpPr>
      <dsp:spPr>
        <a:xfrm>
          <a:off x="6477984" y="3673648"/>
          <a:ext cx="1291880" cy="1022380"/>
        </a:xfrm>
        <a:prstGeom prst="chevron">
          <a:avLst>
            <a:gd name="adj" fmla="val 706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FE3F85-5A48-417E-B4D3-1AE7827A86BB}">
      <dsp:nvSpPr>
        <dsp:cNvPr id="0" name=""/>
        <dsp:cNvSpPr/>
      </dsp:nvSpPr>
      <dsp:spPr>
        <a:xfrm>
          <a:off x="1820222" y="3775886"/>
          <a:ext cx="5592626" cy="817904"/>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Promoting and educating  societies on waste segregation. </a:t>
          </a:r>
          <a:endParaRPr lang="en-IN" sz="2400" kern="1200" dirty="0"/>
        </a:p>
      </dsp:txBody>
      <dsp:txXfrm>
        <a:off x="1820222" y="3775886"/>
        <a:ext cx="5592626" cy="8179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BC136-2677-4570-A0F4-B400FEBF1FA5}">
      <dsp:nvSpPr>
        <dsp:cNvPr id="0" name=""/>
        <dsp:cNvSpPr/>
      </dsp:nvSpPr>
      <dsp:spPr>
        <a:xfrm>
          <a:off x="608761" y="864"/>
          <a:ext cx="2272435" cy="136346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latin typeface="Arial" panose="020B0604020202020204" pitchFamily="34" charset="0"/>
              <a:cs typeface="Arial" panose="020B0604020202020204" pitchFamily="34" charset="0"/>
            </a:rPr>
            <a:t>Type of waste that gets dumped in Mumbai everyday –</a:t>
          </a:r>
          <a:endParaRPr lang="en-US" sz="1300" kern="1200" dirty="0">
            <a:latin typeface="Arial" panose="020B0604020202020204" pitchFamily="34" charset="0"/>
            <a:cs typeface="Arial" panose="020B0604020202020204" pitchFamily="34" charset="0"/>
          </a:endParaRPr>
        </a:p>
      </dsp:txBody>
      <dsp:txXfrm>
        <a:off x="608761" y="864"/>
        <a:ext cx="2272435" cy="1363461"/>
      </dsp:txXfrm>
    </dsp:sp>
    <dsp:sp modelId="{C78AD21F-0A25-48EB-BF55-1F9A5C2443E3}">
      <dsp:nvSpPr>
        <dsp:cNvPr id="0" name=""/>
        <dsp:cNvSpPr/>
      </dsp:nvSpPr>
      <dsp:spPr>
        <a:xfrm>
          <a:off x="3108440" y="864"/>
          <a:ext cx="2272435" cy="136346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latin typeface="Arial" panose="020B0604020202020204" pitchFamily="34" charset="0"/>
              <a:cs typeface="Arial" panose="020B0604020202020204" pitchFamily="34" charset="0"/>
            </a:rPr>
            <a:t>It is estimated that the Mumbai region alone generates </a:t>
          </a:r>
          <a:r>
            <a:rPr lang="en-US" sz="1300" kern="1200">
              <a:latin typeface="Arial" panose="020B0604020202020204" pitchFamily="34" charset="0"/>
              <a:cs typeface="Arial" panose="020B0604020202020204" pitchFamily="34" charset="0"/>
              <a:hlinkClick xmlns:r="http://schemas.openxmlformats.org/officeDocument/2006/relationships" r:id="rId1"/>
            </a:rPr>
            <a:t>one-third of the total waste generated in Maharashtra</a:t>
          </a:r>
          <a:r>
            <a:rPr lang="en-US" sz="1300" kern="1200">
              <a:latin typeface="Arial" panose="020B0604020202020204" pitchFamily="34" charset="0"/>
              <a:cs typeface="Arial" panose="020B0604020202020204" pitchFamily="34" charset="0"/>
            </a:rPr>
            <a:t> </a:t>
          </a:r>
          <a:endParaRPr lang="en-US" sz="1300" kern="1200" dirty="0">
            <a:latin typeface="Arial" panose="020B0604020202020204" pitchFamily="34" charset="0"/>
            <a:cs typeface="Arial" panose="020B0604020202020204" pitchFamily="34" charset="0"/>
          </a:endParaRPr>
        </a:p>
      </dsp:txBody>
      <dsp:txXfrm>
        <a:off x="3108440" y="864"/>
        <a:ext cx="2272435" cy="1363461"/>
      </dsp:txXfrm>
    </dsp:sp>
    <dsp:sp modelId="{A16B1A7D-CA78-4D09-B8CB-6BD417225A04}">
      <dsp:nvSpPr>
        <dsp:cNvPr id="0" name=""/>
        <dsp:cNvSpPr/>
      </dsp:nvSpPr>
      <dsp:spPr>
        <a:xfrm>
          <a:off x="608761" y="1591569"/>
          <a:ext cx="2272435" cy="136346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latin typeface="Arial" panose="020B0604020202020204" pitchFamily="34" charset="0"/>
              <a:cs typeface="Arial" panose="020B0604020202020204" pitchFamily="34" charset="0"/>
            </a:rPr>
            <a:t>Of the 9,400 tonnes of trash that Mumbai sends daily to its dumping grounds , 73% comprises food, vegetable and fruit waste</a:t>
          </a:r>
          <a:endParaRPr lang="en-US" sz="1300" kern="1200" dirty="0">
            <a:latin typeface="Arial" panose="020B0604020202020204" pitchFamily="34" charset="0"/>
            <a:cs typeface="Arial" panose="020B0604020202020204" pitchFamily="34" charset="0"/>
          </a:endParaRPr>
        </a:p>
      </dsp:txBody>
      <dsp:txXfrm>
        <a:off x="608761" y="1591569"/>
        <a:ext cx="2272435" cy="1363461"/>
      </dsp:txXfrm>
    </dsp:sp>
    <dsp:sp modelId="{1C710618-A378-4ABC-A583-F31391E96431}">
      <dsp:nvSpPr>
        <dsp:cNvPr id="0" name=""/>
        <dsp:cNvSpPr/>
      </dsp:nvSpPr>
      <dsp:spPr>
        <a:xfrm>
          <a:off x="3108440" y="1591569"/>
          <a:ext cx="2272435" cy="136346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latin typeface="Arial" panose="020B0604020202020204" pitchFamily="34" charset="0"/>
              <a:cs typeface="Arial" panose="020B0604020202020204" pitchFamily="34" charset="0"/>
            </a:rPr>
            <a:t>organic domestic waste poses a serious threat, since they ferment, creating conditions favourable to the survival and growth of microbial pathogens.</a:t>
          </a:r>
          <a:endParaRPr lang="en-US" sz="1300" kern="1200" dirty="0">
            <a:latin typeface="Arial" panose="020B0604020202020204" pitchFamily="34" charset="0"/>
            <a:cs typeface="Arial" panose="020B0604020202020204" pitchFamily="34" charset="0"/>
          </a:endParaRPr>
        </a:p>
      </dsp:txBody>
      <dsp:txXfrm>
        <a:off x="3108440" y="1591569"/>
        <a:ext cx="2272435" cy="1363461"/>
      </dsp:txXfrm>
    </dsp:sp>
    <dsp:sp modelId="{7BA3946B-CB1E-420B-8CEE-97539D8B80CB}">
      <dsp:nvSpPr>
        <dsp:cNvPr id="0" name=""/>
        <dsp:cNvSpPr/>
      </dsp:nvSpPr>
      <dsp:spPr>
        <a:xfrm>
          <a:off x="1858600" y="3182274"/>
          <a:ext cx="2272435" cy="136346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Direct handling of solid waste can result in various types of infectious and chronic diseases.</a:t>
          </a:r>
        </a:p>
      </dsp:txBody>
      <dsp:txXfrm>
        <a:off x="1858600" y="3182274"/>
        <a:ext cx="2272435" cy="1363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9C12E-DB5E-4C6C-B97D-0C926061A679}">
      <dsp:nvSpPr>
        <dsp:cNvPr id="0" name=""/>
        <dsp:cNvSpPr/>
      </dsp:nvSpPr>
      <dsp:spPr>
        <a:xfrm>
          <a:off x="4814438" y="139870"/>
          <a:ext cx="3781873" cy="226912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Waste dumped near a water source also causes contamination of the water body or the ground water source</a:t>
          </a:r>
          <a:endParaRPr lang="en-IN" sz="1700" kern="1200" dirty="0"/>
        </a:p>
      </dsp:txBody>
      <dsp:txXfrm>
        <a:off x="4814438" y="139870"/>
        <a:ext cx="3781873" cy="2269124"/>
      </dsp:txXfrm>
    </dsp:sp>
    <dsp:sp modelId="{327057FC-8771-420C-8AB3-513C51427F18}">
      <dsp:nvSpPr>
        <dsp:cNvPr id="0" name=""/>
        <dsp:cNvSpPr/>
      </dsp:nvSpPr>
      <dsp:spPr>
        <a:xfrm>
          <a:off x="4814438" y="2548863"/>
          <a:ext cx="3781873" cy="226912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Uncollected solid waste can also obstruct storm water runoff, resulting in the forming of stagnant water bodies that become the breeding ground of disease.</a:t>
          </a:r>
        </a:p>
      </dsp:txBody>
      <dsp:txXfrm>
        <a:off x="4814438" y="2548863"/>
        <a:ext cx="3781873" cy="2269124"/>
      </dsp:txXfrm>
    </dsp:sp>
    <dsp:sp modelId="{60D4B1B3-72D0-451F-866E-2F1E94B0E096}">
      <dsp:nvSpPr>
        <dsp:cNvPr id="0" name=""/>
        <dsp:cNvSpPr/>
      </dsp:nvSpPr>
      <dsp:spPr>
        <a:xfrm>
          <a:off x="321251" y="2577174"/>
          <a:ext cx="3781873" cy="226912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Waste management experts said if Mumbai recycles this waste, it can reduce the amount of garbage transported to its overburdened landfills by 93%. “Not more than 7% of non-recyclable and inert waste requires to be dumped at landfills in Mumbai because they can be treated at source</a:t>
          </a:r>
          <a:endParaRPr lang="en-IN" sz="1700" kern="1200" dirty="0"/>
        </a:p>
      </dsp:txBody>
      <dsp:txXfrm>
        <a:off x="321251" y="2577174"/>
        <a:ext cx="3781873" cy="22691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3381E-6486-4764-92DD-AAB42834136E}">
      <dsp:nvSpPr>
        <dsp:cNvPr id="0" name=""/>
        <dsp:cNvSpPr/>
      </dsp:nvSpPr>
      <dsp:spPr>
        <a:xfrm>
          <a:off x="913659" y="2133"/>
          <a:ext cx="2885967" cy="1731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waste generated from the hospitals, health care centres, medical laboratories, and research centres such as discarded syringe needles, bandages, swabs, plasters, and other types of infectious waste are often disposed with the regular non-infectious waste.</a:t>
          </a:r>
          <a:endParaRPr lang="en-IN" sz="1300" kern="1200"/>
        </a:p>
      </dsp:txBody>
      <dsp:txXfrm>
        <a:off x="913659" y="2133"/>
        <a:ext cx="2885967" cy="1731580"/>
      </dsp:txXfrm>
    </dsp:sp>
    <dsp:sp modelId="{E99372E0-B3AC-49B2-A99A-6CA58778E371}">
      <dsp:nvSpPr>
        <dsp:cNvPr id="0" name=""/>
        <dsp:cNvSpPr/>
      </dsp:nvSpPr>
      <dsp:spPr>
        <a:xfrm>
          <a:off x="913659" y="2022310"/>
          <a:ext cx="2885967" cy="1731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Exposure to hazardous waste can affect human health, children being more vulnerable to these pollutants</a:t>
          </a:r>
          <a:endParaRPr lang="en-US" sz="1300" kern="1200" dirty="0"/>
        </a:p>
      </dsp:txBody>
      <dsp:txXfrm>
        <a:off x="913659" y="2022310"/>
        <a:ext cx="2885967" cy="17315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55838-A838-414F-8BC1-CE0A4A17A34D}">
      <dsp:nvSpPr>
        <dsp:cNvPr id="0" name=""/>
        <dsp:cNvSpPr/>
      </dsp:nvSpPr>
      <dsp:spPr>
        <a:xfrm>
          <a:off x="526208" y="0"/>
          <a:ext cx="1336282" cy="1863089"/>
        </a:xfrm>
        <a:prstGeom prst="upArrow">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BE6F03-AB39-41ED-88B9-98446690481A}">
      <dsp:nvSpPr>
        <dsp:cNvPr id="0" name=""/>
        <dsp:cNvSpPr/>
      </dsp:nvSpPr>
      <dsp:spPr>
        <a:xfrm>
          <a:off x="2510933" y="0"/>
          <a:ext cx="4813934" cy="1863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0" rIns="206248" bIns="206248" numCol="1" spcCol="1270" anchor="ctr" anchorCtr="0">
          <a:noAutofit/>
        </a:bodyPr>
        <a:lstStyle/>
        <a:p>
          <a:pPr marL="0" lvl="0" indent="0" algn="l" defTabSz="1289050">
            <a:lnSpc>
              <a:spcPct val="90000"/>
            </a:lnSpc>
            <a:spcBef>
              <a:spcPct val="0"/>
            </a:spcBef>
            <a:spcAft>
              <a:spcPct val="35000"/>
            </a:spcAft>
            <a:buNone/>
          </a:pPr>
          <a:r>
            <a:rPr lang="en-US" sz="2900" b="0" i="0" u="none" kern="1200" dirty="0">
              <a:solidFill>
                <a:srgbClr val="FF0000"/>
              </a:solidFill>
              <a:latin typeface="Bahnschrift Light SemiCondensed" panose="020B0502040204020203" pitchFamily="34" charset="0"/>
            </a:rPr>
            <a:t>The society used to generate around 8,700 kg of garbage every month, all of which went straight to the landfills</a:t>
          </a:r>
          <a:r>
            <a:rPr lang="en-US" sz="2900" b="0" i="0" u="none" kern="1200" dirty="0">
              <a:solidFill>
                <a:srgbClr val="FF0000"/>
              </a:solidFill>
            </a:rPr>
            <a:t>.</a:t>
          </a:r>
          <a:endParaRPr lang="en-IN" sz="2900" kern="1200" dirty="0">
            <a:solidFill>
              <a:srgbClr val="FF0000"/>
            </a:solidFill>
          </a:endParaRPr>
        </a:p>
      </dsp:txBody>
      <dsp:txXfrm>
        <a:off x="2510933" y="0"/>
        <a:ext cx="4813934" cy="1863089"/>
      </dsp:txXfrm>
    </dsp:sp>
    <dsp:sp modelId="{B0D3BC23-7BFB-4388-A26E-5F89EC934E78}">
      <dsp:nvSpPr>
        <dsp:cNvPr id="0" name=""/>
        <dsp:cNvSpPr/>
      </dsp:nvSpPr>
      <dsp:spPr>
        <a:xfrm>
          <a:off x="1273270" y="2018347"/>
          <a:ext cx="1332630" cy="1863089"/>
        </a:xfrm>
        <a:prstGeom prst="downArrow">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42D198-F7B7-4D2A-82EE-04BF9EE4CD40}">
      <dsp:nvSpPr>
        <dsp:cNvPr id="0" name=""/>
        <dsp:cNvSpPr/>
      </dsp:nvSpPr>
      <dsp:spPr>
        <a:xfrm>
          <a:off x="3256168" y="2018347"/>
          <a:ext cx="4813934" cy="1863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0" rIns="206248" bIns="206248" numCol="1" spcCol="1270" anchor="ctr" anchorCtr="0">
          <a:noAutofit/>
        </a:bodyPr>
        <a:lstStyle/>
        <a:p>
          <a:pPr marL="0" lvl="0" indent="0" algn="l" defTabSz="1289050">
            <a:lnSpc>
              <a:spcPct val="90000"/>
            </a:lnSpc>
            <a:spcBef>
              <a:spcPct val="0"/>
            </a:spcBef>
            <a:spcAft>
              <a:spcPct val="35000"/>
            </a:spcAft>
            <a:buNone/>
          </a:pPr>
          <a:r>
            <a:rPr lang="en-US" sz="2900" b="0" i="0" u="none" kern="1200" dirty="0">
              <a:solidFill>
                <a:srgbClr val="00B050"/>
              </a:solidFill>
              <a:latin typeface="Bahnschrift Light SemiCondensed" panose="020B0502040204020203" pitchFamily="34" charset="0"/>
            </a:rPr>
            <a:t>Now, thanks to their ‘Zero Garbage’ policy, less than 10% of waste is being sent for dumping</a:t>
          </a:r>
          <a:r>
            <a:rPr lang="en-US" sz="2900" b="0" i="0" u="none" kern="1200" dirty="0">
              <a:latin typeface="Bahnschrift Light SemiCondensed" panose="020B0502040204020203" pitchFamily="34" charset="0"/>
            </a:rPr>
            <a:t>.</a:t>
          </a:r>
          <a:endParaRPr lang="en-IN" sz="2900" kern="1200" dirty="0">
            <a:latin typeface="Bahnschrift Light SemiCondensed" panose="020B0502040204020203" pitchFamily="34" charset="0"/>
          </a:endParaRPr>
        </a:p>
      </dsp:txBody>
      <dsp:txXfrm>
        <a:off x="3256168" y="2018347"/>
        <a:ext cx="4813934" cy="18630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625DF-A58A-4A02-9C7F-D1C645109234}">
      <dsp:nvSpPr>
        <dsp:cNvPr id="0" name=""/>
        <dsp:cNvSpPr/>
      </dsp:nvSpPr>
      <dsp:spPr>
        <a:xfrm rot="5400000">
          <a:off x="2945637" y="1323042"/>
          <a:ext cx="1161918" cy="1322803"/>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781ADD-2B98-4453-8556-6FA263FEC07F}">
      <dsp:nvSpPr>
        <dsp:cNvPr id="0" name=""/>
        <dsp:cNvSpPr/>
      </dsp:nvSpPr>
      <dsp:spPr>
        <a:xfrm>
          <a:off x="2637799" y="35032"/>
          <a:ext cx="1955987" cy="1369127"/>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Way back in 2015, the BMC (Brihanmumbai Municipal Corporation) had put two garbage bins in front of their society gate.</a:t>
          </a:r>
          <a:endParaRPr lang="en-IN" sz="1200" kern="1200" dirty="0"/>
        </a:p>
      </dsp:txBody>
      <dsp:txXfrm>
        <a:off x="2704646" y="101879"/>
        <a:ext cx="1822293" cy="1235433"/>
      </dsp:txXfrm>
    </dsp:sp>
    <dsp:sp modelId="{CFD2A383-0ADA-4B5F-BD5F-AAD7A19EE079}">
      <dsp:nvSpPr>
        <dsp:cNvPr id="0" name=""/>
        <dsp:cNvSpPr/>
      </dsp:nvSpPr>
      <dsp:spPr>
        <a:xfrm>
          <a:off x="4593786" y="165609"/>
          <a:ext cx="1422598" cy="1106589"/>
        </a:xfrm>
        <a:prstGeom prst="rect">
          <a:avLst/>
        </a:prstGeom>
        <a:noFill/>
        <a:ln>
          <a:noFill/>
        </a:ln>
        <a:effectLst/>
      </dsp:spPr>
      <dsp:style>
        <a:lnRef idx="0">
          <a:scrgbClr r="0" g="0" b="0"/>
        </a:lnRef>
        <a:fillRef idx="0">
          <a:scrgbClr r="0" g="0" b="0"/>
        </a:fillRef>
        <a:effectRef idx="0">
          <a:scrgbClr r="0" g="0" b="0"/>
        </a:effectRef>
        <a:fontRef idx="minor"/>
      </dsp:style>
    </dsp:sp>
    <dsp:sp modelId="{7BA2987C-7BB2-48B2-8E7C-D3CFF9B32357}">
      <dsp:nvSpPr>
        <dsp:cNvPr id="0" name=""/>
        <dsp:cNvSpPr/>
      </dsp:nvSpPr>
      <dsp:spPr>
        <a:xfrm rot="5400000">
          <a:off x="4567358" y="2861024"/>
          <a:ext cx="1161918" cy="1322803"/>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45E177-FD5D-4B83-881D-9EA5866F6577}">
      <dsp:nvSpPr>
        <dsp:cNvPr id="0" name=""/>
        <dsp:cNvSpPr/>
      </dsp:nvSpPr>
      <dsp:spPr>
        <a:xfrm>
          <a:off x="4259520" y="1573014"/>
          <a:ext cx="1955987" cy="1369127"/>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There are around 2,000 people living in their society and these bins used to fill up quickly, resulting in endless bad </a:t>
          </a:r>
          <a:r>
            <a:rPr lang="en-US" sz="1200" kern="1200" dirty="0" err="1"/>
            <a:t>odour</a:t>
          </a:r>
          <a:r>
            <a:rPr lang="en-US" sz="1200" kern="1200" dirty="0"/>
            <a:t>.</a:t>
          </a:r>
        </a:p>
      </dsp:txBody>
      <dsp:txXfrm>
        <a:off x="4326367" y="1639861"/>
        <a:ext cx="1822293" cy="1235433"/>
      </dsp:txXfrm>
    </dsp:sp>
    <dsp:sp modelId="{43EA13BB-8D47-422C-9C2A-46BBF88E9B53}">
      <dsp:nvSpPr>
        <dsp:cNvPr id="0" name=""/>
        <dsp:cNvSpPr/>
      </dsp:nvSpPr>
      <dsp:spPr>
        <a:xfrm>
          <a:off x="6215507" y="1703591"/>
          <a:ext cx="1422598" cy="1106589"/>
        </a:xfrm>
        <a:prstGeom prst="rect">
          <a:avLst/>
        </a:prstGeom>
        <a:noFill/>
        <a:ln>
          <a:noFill/>
        </a:ln>
        <a:effectLst/>
      </dsp:spPr>
      <dsp:style>
        <a:lnRef idx="0">
          <a:scrgbClr r="0" g="0" b="0"/>
        </a:lnRef>
        <a:fillRef idx="0">
          <a:scrgbClr r="0" g="0" b="0"/>
        </a:fillRef>
        <a:effectRef idx="0">
          <a:scrgbClr r="0" g="0" b="0"/>
        </a:effectRef>
        <a:fontRef idx="minor"/>
      </dsp:style>
    </dsp:sp>
    <dsp:sp modelId="{61D82CF6-8A5F-41D2-A587-4A5E5267F7C5}">
      <dsp:nvSpPr>
        <dsp:cNvPr id="0" name=""/>
        <dsp:cNvSpPr/>
      </dsp:nvSpPr>
      <dsp:spPr>
        <a:xfrm rot="5400000">
          <a:off x="6189079" y="4399006"/>
          <a:ext cx="1161918" cy="1322803"/>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5160EB-D20C-494E-BC81-FF0BBAA4912C}">
      <dsp:nvSpPr>
        <dsp:cNvPr id="0" name=""/>
        <dsp:cNvSpPr/>
      </dsp:nvSpPr>
      <dsp:spPr>
        <a:xfrm>
          <a:off x="5881242" y="3110996"/>
          <a:ext cx="1955987" cy="1369127"/>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u="none" kern="1200" dirty="0"/>
            <a:t>they demanded the removal of these bins. The BMC agreed but said it will be done only if they could manage their waste effectively.</a:t>
          </a:r>
          <a:endParaRPr lang="en-US" sz="1200" kern="1200" dirty="0"/>
        </a:p>
      </dsp:txBody>
      <dsp:txXfrm>
        <a:off x="5948089" y="3177843"/>
        <a:ext cx="1822293" cy="1235433"/>
      </dsp:txXfrm>
    </dsp:sp>
    <dsp:sp modelId="{141C17AD-DF23-4B9F-AE2C-74729E57E138}">
      <dsp:nvSpPr>
        <dsp:cNvPr id="0" name=""/>
        <dsp:cNvSpPr/>
      </dsp:nvSpPr>
      <dsp:spPr>
        <a:xfrm>
          <a:off x="7837229" y="3241573"/>
          <a:ext cx="1422598" cy="1106589"/>
        </a:xfrm>
        <a:prstGeom prst="rect">
          <a:avLst/>
        </a:prstGeom>
        <a:noFill/>
        <a:ln>
          <a:noFill/>
        </a:ln>
        <a:effectLst/>
      </dsp:spPr>
      <dsp:style>
        <a:lnRef idx="0">
          <a:scrgbClr r="0" g="0" b="0"/>
        </a:lnRef>
        <a:fillRef idx="0">
          <a:scrgbClr r="0" g="0" b="0"/>
        </a:fillRef>
        <a:effectRef idx="0">
          <a:scrgbClr r="0" g="0" b="0"/>
        </a:effectRef>
        <a:fontRef idx="minor"/>
      </dsp:style>
    </dsp:sp>
    <dsp:sp modelId="{943DCE83-BFBB-489B-BA0C-AA0791B81FFD}">
      <dsp:nvSpPr>
        <dsp:cNvPr id="0" name=""/>
        <dsp:cNvSpPr/>
      </dsp:nvSpPr>
      <dsp:spPr>
        <a:xfrm>
          <a:off x="7502963" y="4648978"/>
          <a:ext cx="1955987" cy="1369127"/>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u="none" kern="1200" dirty="0"/>
            <a:t>That’s when they  started their mission of Zero Garbage</a:t>
          </a:r>
          <a:endParaRPr lang="en-US" sz="1200" kern="1200" dirty="0"/>
        </a:p>
      </dsp:txBody>
      <dsp:txXfrm>
        <a:off x="7569810" y="4715825"/>
        <a:ext cx="1822293" cy="12354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8A56C-9FBC-4731-9CDC-EB6DC5A2F08E}">
      <dsp:nvSpPr>
        <dsp:cNvPr id="0" name=""/>
        <dsp:cNvSpPr/>
      </dsp:nvSpPr>
      <dsp:spPr>
        <a:xfrm>
          <a:off x="539994" y="0"/>
          <a:ext cx="8768238" cy="48847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E7045F-F80E-41FC-B640-437C12D5B178}">
      <dsp:nvSpPr>
        <dsp:cNvPr id="0" name=""/>
        <dsp:cNvSpPr/>
      </dsp:nvSpPr>
      <dsp:spPr>
        <a:xfrm>
          <a:off x="125" y="1465421"/>
          <a:ext cx="5031864" cy="195389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Many </a:t>
          </a:r>
          <a:r>
            <a:rPr lang="en-US" sz="2200" b="1" kern="1200" dirty="0"/>
            <a:t>education drives </a:t>
          </a:r>
          <a:r>
            <a:rPr lang="en-US" sz="2200" kern="1200" dirty="0"/>
            <a:t>were initiated in order to make the people of the society aware about the problems of bad waste management and how they can help.</a:t>
          </a:r>
          <a:endParaRPr lang="en-IN" sz="2200" kern="1200" dirty="0"/>
        </a:p>
      </dsp:txBody>
      <dsp:txXfrm>
        <a:off x="95506" y="1560802"/>
        <a:ext cx="4841102" cy="1763132"/>
      </dsp:txXfrm>
    </dsp:sp>
    <dsp:sp modelId="{15A77018-F54E-429D-8343-5022684E3F90}">
      <dsp:nvSpPr>
        <dsp:cNvPr id="0" name=""/>
        <dsp:cNvSpPr/>
      </dsp:nvSpPr>
      <dsp:spPr>
        <a:xfrm>
          <a:off x="5283584" y="1465421"/>
          <a:ext cx="5031864" cy="195389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t>distributed dustbins for dry garbage to all residents to emphasize the importance of segregating dry garbage. The housing society also built 10 compost pits with proper aeration and drainage system, adds </a:t>
          </a:r>
          <a:r>
            <a:rPr lang="en-US" sz="1800" b="0" i="0" u="none" kern="1200" dirty="0" err="1"/>
            <a:t>Ms</a:t>
          </a:r>
          <a:r>
            <a:rPr lang="en-US" sz="1800" b="0" i="0" u="none" kern="1200" dirty="0"/>
            <a:t> </a:t>
          </a:r>
          <a:r>
            <a:rPr lang="en-US" sz="1800" b="0" i="0" u="none" kern="1200" dirty="0" err="1"/>
            <a:t>Sukruta</a:t>
          </a:r>
          <a:r>
            <a:rPr lang="en-US" sz="1800" b="0" i="0" u="none" kern="1200" dirty="0"/>
            <a:t>.</a:t>
          </a:r>
        </a:p>
        <a:p>
          <a:pPr marL="0" lvl="0" indent="0" algn="ctr" defTabSz="800100">
            <a:lnSpc>
              <a:spcPct val="90000"/>
            </a:lnSpc>
            <a:spcBef>
              <a:spcPct val="0"/>
            </a:spcBef>
            <a:spcAft>
              <a:spcPct val="35000"/>
            </a:spcAft>
            <a:buNone/>
          </a:pPr>
          <a:r>
            <a:rPr lang="en-US" sz="1800" b="0" i="0" u="none" kern="1200" dirty="0"/>
            <a:t> </a:t>
          </a:r>
          <a:r>
            <a:rPr lang="en-US" sz="1200" b="1" i="0" u="none" kern="1200" dirty="0"/>
            <a:t>(</a:t>
          </a:r>
          <a:r>
            <a:rPr lang="en-US" sz="1200" b="1" i="0" u="none" kern="1200" dirty="0" err="1"/>
            <a:t>Ms</a:t>
          </a:r>
          <a:r>
            <a:rPr lang="en-US" sz="1200" b="1" i="0" u="none" kern="1200" dirty="0"/>
            <a:t> </a:t>
          </a:r>
          <a:r>
            <a:rPr lang="en-US" sz="1200" b="1" i="0" u="none" kern="1200" dirty="0" err="1"/>
            <a:t>Sukruta</a:t>
          </a:r>
          <a:r>
            <a:rPr lang="en-US" sz="1200" b="1" i="0" u="none" kern="1200" dirty="0"/>
            <a:t>, a physics professor by profession, who is a volunteer of the Zero Garbage campaign.)</a:t>
          </a:r>
          <a:endParaRPr lang="en-IN" sz="1200" b="1" kern="1200" dirty="0"/>
        </a:p>
      </dsp:txBody>
      <dsp:txXfrm>
        <a:off x="5378965" y="1560802"/>
        <a:ext cx="4841102" cy="17631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3733D-90DA-47F8-9664-7D4055228D1A}">
      <dsp:nvSpPr>
        <dsp:cNvPr id="0" name=""/>
        <dsp:cNvSpPr/>
      </dsp:nvSpPr>
      <dsp:spPr>
        <a:xfrm>
          <a:off x="40336" y="2091"/>
          <a:ext cx="4796144" cy="214738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This is a crucial step that has also been stated in the </a:t>
          </a:r>
          <a:r>
            <a:rPr lang="en-US" sz="2900" kern="1200" dirty="0">
              <a:solidFill>
                <a:srgbClr val="FFFF00"/>
              </a:solidFill>
              <a:hlinkClick xmlns:r="http://schemas.openxmlformats.org/officeDocument/2006/relationships" r:id="rId1">
                <a:extLst>
                  <a:ext uri="{A12FA001-AC4F-418D-AE19-62706E023703}">
                    <ahyp:hlinkClr xmlns:ahyp="http://schemas.microsoft.com/office/drawing/2018/hyperlinkcolor" val="tx"/>
                  </a:ext>
                </a:extLst>
              </a:hlinkClick>
            </a:rPr>
            <a:t>Solid Waste Management 2016 rules</a:t>
          </a:r>
          <a:r>
            <a:rPr lang="en-US" sz="2900" kern="1200" dirty="0">
              <a:solidFill>
                <a:srgbClr val="FFFF00"/>
              </a:solidFill>
            </a:rPr>
            <a:t> </a:t>
          </a:r>
          <a:r>
            <a:rPr lang="en-US" sz="2900" kern="1200" dirty="0"/>
            <a:t>as well as the </a:t>
          </a:r>
          <a:r>
            <a:rPr lang="en-US" sz="2900" kern="1200" dirty="0">
              <a:solidFill>
                <a:srgbClr val="FFFF00"/>
              </a:solidFill>
              <a:hlinkClick xmlns:r="http://schemas.openxmlformats.org/officeDocument/2006/relationships" r:id="rId2">
                <a:extLst>
                  <a:ext uri="{A12FA001-AC4F-418D-AE19-62706E023703}">
                    <ahyp:hlinkClr xmlns:ahyp="http://schemas.microsoft.com/office/drawing/2018/hyperlinkcolor" val="tx"/>
                  </a:ext>
                </a:extLst>
              </a:hlinkClick>
            </a:rPr>
            <a:t>Swachh Bharat Abhiyan</a:t>
          </a:r>
          <a:r>
            <a:rPr lang="en-US" sz="2900" kern="1200" dirty="0"/>
            <a:t>. </a:t>
          </a:r>
          <a:endParaRPr lang="en-IN" sz="2900" kern="1200" dirty="0"/>
        </a:p>
      </dsp:txBody>
      <dsp:txXfrm>
        <a:off x="40336" y="2091"/>
        <a:ext cx="4796144" cy="214738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BDCEB-8CFA-4529-8096-F52ACBFF40C2}">
      <dsp:nvSpPr>
        <dsp:cNvPr id="0" name=""/>
        <dsp:cNvSpPr/>
      </dsp:nvSpPr>
      <dsp:spPr>
        <a:xfrm>
          <a:off x="3984529" y="769712"/>
          <a:ext cx="593052" cy="91440"/>
        </a:xfrm>
        <a:custGeom>
          <a:avLst/>
          <a:gdLst/>
          <a:ahLst/>
          <a:cxnLst/>
          <a:rect l="0" t="0" r="0" b="0"/>
          <a:pathLst>
            <a:path>
              <a:moveTo>
                <a:pt x="0" y="45720"/>
              </a:moveTo>
              <a:lnTo>
                <a:pt x="593052" y="4572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4265464" y="812314"/>
        <a:ext cx="31182" cy="6236"/>
      </dsp:txXfrm>
    </dsp:sp>
    <dsp:sp modelId="{E6C2F29F-9069-48C3-918E-1195CB969255}">
      <dsp:nvSpPr>
        <dsp:cNvPr id="0" name=""/>
        <dsp:cNvSpPr/>
      </dsp:nvSpPr>
      <dsp:spPr>
        <a:xfrm>
          <a:off x="1274797" y="1973"/>
          <a:ext cx="2711532" cy="16269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0" i="0" u="none" kern="1200" dirty="0"/>
            <a:t>The housing society generates about 6,000 kg of wet waste </a:t>
          </a:r>
          <a:endParaRPr lang="en-IN" sz="2300" kern="1200" dirty="0"/>
        </a:p>
      </dsp:txBody>
      <dsp:txXfrm>
        <a:off x="1274797" y="1973"/>
        <a:ext cx="2711532" cy="1626919"/>
      </dsp:txXfrm>
    </dsp:sp>
    <dsp:sp modelId="{93D4E377-937B-4AB0-993F-A347079714A6}">
      <dsp:nvSpPr>
        <dsp:cNvPr id="0" name=""/>
        <dsp:cNvSpPr/>
      </dsp:nvSpPr>
      <dsp:spPr>
        <a:xfrm>
          <a:off x="2630563" y="1627092"/>
          <a:ext cx="3335184" cy="593052"/>
        </a:xfrm>
        <a:custGeom>
          <a:avLst/>
          <a:gdLst/>
          <a:ahLst/>
          <a:cxnLst/>
          <a:rect l="0" t="0" r="0" b="0"/>
          <a:pathLst>
            <a:path>
              <a:moveTo>
                <a:pt x="3335184" y="0"/>
              </a:moveTo>
              <a:lnTo>
                <a:pt x="3335184" y="313626"/>
              </a:lnTo>
              <a:lnTo>
                <a:pt x="0" y="313626"/>
              </a:lnTo>
              <a:lnTo>
                <a:pt x="0" y="593052"/>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4213331" y="1920500"/>
        <a:ext cx="169649" cy="6236"/>
      </dsp:txXfrm>
    </dsp:sp>
    <dsp:sp modelId="{97C57E83-0450-4D3D-9BF9-98C90FAF0149}">
      <dsp:nvSpPr>
        <dsp:cNvPr id="0" name=""/>
        <dsp:cNvSpPr/>
      </dsp:nvSpPr>
      <dsp:spPr>
        <a:xfrm>
          <a:off x="4609982" y="1973"/>
          <a:ext cx="2711532" cy="16269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0" i="0" u="none" kern="1200" dirty="0"/>
            <a:t>once composted is used as manure for the garden in their complex</a:t>
          </a:r>
          <a:endParaRPr lang="en-IN" sz="2300" kern="1200" dirty="0"/>
        </a:p>
      </dsp:txBody>
      <dsp:txXfrm>
        <a:off x="4609982" y="1973"/>
        <a:ext cx="2711532" cy="1626919"/>
      </dsp:txXfrm>
    </dsp:sp>
    <dsp:sp modelId="{B7AFC399-24FE-4A33-AD1D-08573F464D40}">
      <dsp:nvSpPr>
        <dsp:cNvPr id="0" name=""/>
        <dsp:cNvSpPr/>
      </dsp:nvSpPr>
      <dsp:spPr>
        <a:xfrm>
          <a:off x="3984529" y="3020284"/>
          <a:ext cx="593052" cy="91440"/>
        </a:xfrm>
        <a:custGeom>
          <a:avLst/>
          <a:gdLst/>
          <a:ahLst/>
          <a:cxnLst/>
          <a:rect l="0" t="0" r="0" b="0"/>
          <a:pathLst>
            <a:path>
              <a:moveTo>
                <a:pt x="0" y="45720"/>
              </a:moveTo>
              <a:lnTo>
                <a:pt x="593052" y="4572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4265464" y="3062886"/>
        <a:ext cx="31182" cy="6236"/>
      </dsp:txXfrm>
    </dsp:sp>
    <dsp:sp modelId="{9250E52F-E884-40AF-964F-0D9A30D1D56E}">
      <dsp:nvSpPr>
        <dsp:cNvPr id="0" name=""/>
        <dsp:cNvSpPr/>
      </dsp:nvSpPr>
      <dsp:spPr>
        <a:xfrm>
          <a:off x="1274797" y="2252544"/>
          <a:ext cx="2711532" cy="16269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0" i="0" u="none" kern="1200" dirty="0"/>
            <a:t>They also sell the excess manure to corporates.</a:t>
          </a:r>
          <a:endParaRPr lang="en-IN" sz="2300" kern="1200" dirty="0"/>
        </a:p>
      </dsp:txBody>
      <dsp:txXfrm>
        <a:off x="1274797" y="2252544"/>
        <a:ext cx="2711532" cy="1626919"/>
      </dsp:txXfrm>
    </dsp:sp>
    <dsp:sp modelId="{4451676C-DCE7-4279-A55E-6B7EAA587499}">
      <dsp:nvSpPr>
        <dsp:cNvPr id="0" name=""/>
        <dsp:cNvSpPr/>
      </dsp:nvSpPr>
      <dsp:spPr>
        <a:xfrm>
          <a:off x="4609982" y="2252544"/>
          <a:ext cx="2711532" cy="16269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b="0" i="0" u="none" kern="1200" dirty="0"/>
            <a:t>Dry waste of around 7,500kg is sent for recycling.</a:t>
          </a:r>
          <a:endParaRPr lang="en-IN" sz="2300" kern="1200" dirty="0"/>
        </a:p>
      </dsp:txBody>
      <dsp:txXfrm>
        <a:off x="4609982" y="2252544"/>
        <a:ext cx="2711532" cy="162691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145272891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672614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5496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318720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96107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4129551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3373612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98123510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2931016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2DFEC-8536-4620-BEE5-5E67B70265D6}" type="datetimeFigureOut">
              <a:rPr lang="en-IN" smtClean="0"/>
              <a:t>27-02-2020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240662002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72DFEC-8536-4620-BEE5-5E67B70265D6}" type="datetimeFigureOut">
              <a:rPr lang="en-IN" smtClean="0"/>
              <a:t>27-02-2020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1783013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72DFEC-8536-4620-BEE5-5E67B70265D6}" type="datetimeFigureOut">
              <a:rPr lang="en-IN" smtClean="0"/>
              <a:t>27-02-2020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2266316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72DFEC-8536-4620-BEE5-5E67B70265D6}" type="datetimeFigureOut">
              <a:rPr lang="en-IN" smtClean="0"/>
              <a:t>27-02-2020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75068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72DFEC-8536-4620-BEE5-5E67B70265D6}" type="datetimeFigureOut">
              <a:rPr lang="en-IN" smtClean="0"/>
              <a:t>27-02-2020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118182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72DFEC-8536-4620-BEE5-5E67B70265D6}" type="datetimeFigureOut">
              <a:rPr lang="en-IN" smtClean="0"/>
              <a:t>27-02-2020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204313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72DFEC-8536-4620-BEE5-5E67B70265D6}" type="datetimeFigureOut">
              <a:rPr lang="en-IN" smtClean="0"/>
              <a:t>27-02-2020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4EA96A-653E-42F3-92EF-D1C5E775F201}" type="slidenum">
              <a:rPr lang="en-IN" smtClean="0"/>
              <a:t>‹#›</a:t>
            </a:fld>
            <a:endParaRPr lang="en-IN"/>
          </a:p>
        </p:txBody>
      </p:sp>
    </p:spTree>
    <p:extLst>
      <p:ext uri="{BB962C8B-B14F-4D97-AF65-F5344CB8AC3E}">
        <p14:creationId xmlns:p14="http://schemas.microsoft.com/office/powerpoint/2010/main" val="1842803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72DFEC-8536-4620-BEE5-5E67B70265D6}" type="datetimeFigureOut">
              <a:rPr lang="en-IN" smtClean="0"/>
              <a:t>27-02-2020</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24EA96A-653E-42F3-92EF-D1C5E775F201}" type="slidenum">
              <a:rPr lang="en-IN" smtClean="0"/>
              <a:t>‹#›</a:t>
            </a:fld>
            <a:endParaRPr lang="en-IN"/>
          </a:p>
        </p:txBody>
      </p:sp>
    </p:spTree>
    <p:extLst>
      <p:ext uri="{BB962C8B-B14F-4D97-AF65-F5344CB8AC3E}">
        <p14:creationId xmlns:p14="http://schemas.microsoft.com/office/powerpoint/2010/main" val="388799893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7.jp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2" Type="http://schemas.openxmlformats.org/officeDocument/2006/relationships/hyperlink" Target="http://swachhindia.ndtv.com/garbage-garden-learn-art-composting-home-6245/"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hyperlink" Target="https://www.hindustantimes.com/mumbai-news/bmc-finds-73-of-mumbai-s-garbage-is-food-waste-two-years-in-a-row/story-7Dls4uyotbmzUXuDULKGHI.html" TargetMode="External"/><Relationship Id="rId3" Type="http://schemas.openxmlformats.org/officeDocument/2006/relationships/diagramLayout" Target="../diagrams/layout2.xml"/><Relationship Id="rId7" Type="http://schemas.openxmlformats.org/officeDocument/2006/relationships/image" Target="../media/image1.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indianfolk.com/waste-management-mumbai-fails-edited/" TargetMode="External"/><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hyperlink" Target="https://www.metropolitantransferstation.com.au/blog/negative-effects-of-improper-waste-management"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8D1125-708D-47C1-8758-AE5044EF0D16}"/>
              </a:ext>
            </a:extLst>
          </p:cNvPr>
          <p:cNvSpPr>
            <a:spLocks noGrp="1"/>
          </p:cNvSpPr>
          <p:nvPr>
            <p:ph type="ctrTitle"/>
          </p:nvPr>
        </p:nvSpPr>
        <p:spPr/>
        <p:txBody>
          <a:bodyPr/>
          <a:lstStyle/>
          <a:p>
            <a:pPr algn="ctr"/>
            <a:r>
              <a:rPr lang="en-US" dirty="0"/>
              <a:t>WASTE MANAGEMENT</a:t>
            </a:r>
            <a:endParaRPr lang="en-IN" dirty="0"/>
          </a:p>
        </p:txBody>
      </p:sp>
      <p:sp>
        <p:nvSpPr>
          <p:cNvPr id="5" name="Subtitle 4">
            <a:extLst>
              <a:ext uri="{FF2B5EF4-FFF2-40B4-BE49-F238E27FC236}">
                <a16:creationId xmlns:a16="http://schemas.microsoft.com/office/drawing/2014/main" id="{891B5B18-00A5-4485-BAC5-AB4DFDF3BC31}"/>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2783215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126F3-AC5D-44A5-9E2D-50FE85563B60}"/>
              </a:ext>
            </a:extLst>
          </p:cNvPr>
          <p:cNvSpPr>
            <a:spLocks noGrp="1"/>
          </p:cNvSpPr>
          <p:nvPr>
            <p:ph type="ctrTitle"/>
          </p:nvPr>
        </p:nvSpPr>
        <p:spPr>
          <a:xfrm>
            <a:off x="-819151" y="1192213"/>
            <a:ext cx="8337331" cy="2387600"/>
          </a:xfrm>
        </p:spPr>
        <p:txBody>
          <a:bodyPr>
            <a:normAutofit fontScale="90000"/>
          </a:bodyPr>
          <a:lstStyle/>
          <a:p>
            <a:r>
              <a:rPr lang="en-US" b="1" dirty="0"/>
              <a:t>This Mumbai Housing </a:t>
            </a:r>
            <a:br>
              <a:rPr lang="en-US" b="1" dirty="0"/>
            </a:br>
            <a:r>
              <a:rPr lang="en-US" b="1" dirty="0"/>
              <a:t>Society Generates</a:t>
            </a:r>
            <a:br>
              <a:rPr lang="en-US" b="1" dirty="0"/>
            </a:br>
            <a:r>
              <a:rPr lang="en-US" b="1" dirty="0"/>
              <a:t> Zero Waste.</a:t>
            </a:r>
            <a:endParaRPr lang="en-IN" dirty="0"/>
          </a:p>
        </p:txBody>
      </p:sp>
      <p:sp>
        <p:nvSpPr>
          <p:cNvPr id="3" name="Subtitle 2">
            <a:extLst>
              <a:ext uri="{FF2B5EF4-FFF2-40B4-BE49-F238E27FC236}">
                <a16:creationId xmlns:a16="http://schemas.microsoft.com/office/drawing/2014/main" id="{3F1A4112-80FF-4C35-8553-163BB1AA24B9}"/>
              </a:ext>
            </a:extLst>
          </p:cNvPr>
          <p:cNvSpPr>
            <a:spLocks noGrp="1"/>
          </p:cNvSpPr>
          <p:nvPr>
            <p:ph type="subTitle" idx="1"/>
          </p:nvPr>
        </p:nvSpPr>
        <p:spPr>
          <a:xfrm>
            <a:off x="3167372" y="4193708"/>
            <a:ext cx="4760383" cy="1096899"/>
          </a:xfrm>
        </p:spPr>
        <p:txBody>
          <a:bodyPr/>
          <a:lstStyle/>
          <a:p>
            <a:pPr algn="ctr"/>
            <a:r>
              <a:rPr lang="en-US" dirty="0"/>
              <a:t>Vijay Nagar Housing Society in Andheri</a:t>
            </a:r>
            <a:endParaRPr lang="en-IN" dirty="0"/>
          </a:p>
        </p:txBody>
      </p:sp>
      <p:pic>
        <p:nvPicPr>
          <p:cNvPr id="5" name="Picture 4">
            <a:extLst>
              <a:ext uri="{FF2B5EF4-FFF2-40B4-BE49-F238E27FC236}">
                <a16:creationId xmlns:a16="http://schemas.microsoft.com/office/drawing/2014/main" id="{42182A9D-F6A5-4FF0-98E9-1D1A067E7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7331" y="-104775"/>
            <a:ext cx="3854669" cy="7043738"/>
          </a:xfrm>
          <a:prstGeom prst="rect">
            <a:avLst/>
          </a:prstGeom>
        </p:spPr>
      </p:pic>
      <p:sp>
        <p:nvSpPr>
          <p:cNvPr id="6" name="Rectangle 5">
            <a:extLst>
              <a:ext uri="{FF2B5EF4-FFF2-40B4-BE49-F238E27FC236}">
                <a16:creationId xmlns:a16="http://schemas.microsoft.com/office/drawing/2014/main" id="{FC5A2D5E-25D5-47F9-BD52-141AC993D3F9}"/>
              </a:ext>
            </a:extLst>
          </p:cNvPr>
          <p:cNvSpPr/>
          <p:nvPr/>
        </p:nvSpPr>
        <p:spPr>
          <a:xfrm>
            <a:off x="-69962" y="6180892"/>
            <a:ext cx="3657931" cy="615553"/>
          </a:xfrm>
          <a:prstGeom prst="rect">
            <a:avLst/>
          </a:prstGeom>
        </p:spPr>
        <p:txBody>
          <a:bodyPr wrap="square">
            <a:spAutoFit/>
          </a:bodyPr>
          <a:lstStyle/>
          <a:p>
            <a:r>
              <a:rPr lang="en-IN" sz="1400" dirty="0"/>
              <a:t>Source: </a:t>
            </a:r>
          </a:p>
          <a:p>
            <a:r>
              <a:rPr lang="en-IN" sz="1000" dirty="0"/>
              <a:t>https://swachhindia.ndtv.com/mumbai-housing-society-generates-zero-waste-thanks-one-simple-trick-6512/</a:t>
            </a:r>
          </a:p>
        </p:txBody>
      </p:sp>
    </p:spTree>
    <p:extLst>
      <p:ext uri="{BB962C8B-B14F-4D97-AF65-F5344CB8AC3E}">
        <p14:creationId xmlns:p14="http://schemas.microsoft.com/office/powerpoint/2010/main" val="3361480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BBA40-8FCF-4E5F-8B83-EB8224A8800D}"/>
              </a:ext>
            </a:extLst>
          </p:cNvPr>
          <p:cNvSpPr>
            <a:spLocks noGrp="1"/>
          </p:cNvSpPr>
          <p:nvPr>
            <p:ph type="title"/>
          </p:nvPr>
        </p:nvSpPr>
        <p:spPr>
          <a:xfrm>
            <a:off x="838200" y="346075"/>
            <a:ext cx="8435975" cy="1325563"/>
          </a:xfrm>
        </p:spPr>
        <p:txBody>
          <a:bodyPr>
            <a:normAutofit fontScale="90000"/>
          </a:bodyPr>
          <a:lstStyle/>
          <a:p>
            <a:r>
              <a:rPr lang="en-US" dirty="0"/>
              <a:t>Mumbai’s </a:t>
            </a:r>
            <a:r>
              <a:rPr lang="en-US" b="1" i="1" dirty="0">
                <a:solidFill>
                  <a:schemeClr val="accent2">
                    <a:lumMod val="75000"/>
                  </a:schemeClr>
                </a:solidFill>
              </a:rPr>
              <a:t>Vijay Nagar Housing Society </a:t>
            </a:r>
            <a:r>
              <a:rPr lang="en-US" dirty="0"/>
              <a:t>is a success story that India can easily adopt.</a:t>
            </a:r>
            <a:endParaRPr lang="en-IN" dirty="0"/>
          </a:p>
        </p:txBody>
      </p:sp>
      <p:graphicFrame>
        <p:nvGraphicFramePr>
          <p:cNvPr id="7" name="Content Placeholder 6">
            <a:extLst>
              <a:ext uri="{FF2B5EF4-FFF2-40B4-BE49-F238E27FC236}">
                <a16:creationId xmlns:a16="http://schemas.microsoft.com/office/drawing/2014/main" id="{C1EE7771-C4B5-426E-A812-45D98E954995}"/>
              </a:ext>
            </a:extLst>
          </p:cNvPr>
          <p:cNvGraphicFramePr>
            <a:graphicFrameLocks noGrp="1"/>
          </p:cNvGraphicFramePr>
          <p:nvPr>
            <p:ph idx="1"/>
            <p:extLst>
              <p:ext uri="{D42A27DB-BD31-4B8C-83A1-F6EECF244321}">
                <p14:modId xmlns:p14="http://schemas.microsoft.com/office/powerpoint/2010/main" val="1352628357"/>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9833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8AFFF-0195-41FE-A6CB-58674303E244}"/>
              </a:ext>
            </a:extLst>
          </p:cNvPr>
          <p:cNvSpPr>
            <a:spLocks noGrp="1"/>
          </p:cNvSpPr>
          <p:nvPr>
            <p:ph type="title"/>
          </p:nvPr>
        </p:nvSpPr>
        <p:spPr>
          <a:xfrm>
            <a:off x="838200" y="2675731"/>
            <a:ext cx="10515600" cy="1325563"/>
          </a:xfrm>
        </p:spPr>
        <p:txBody>
          <a:bodyPr>
            <a:normAutofit fontScale="90000"/>
          </a:bodyPr>
          <a:lstStyle/>
          <a:p>
            <a:r>
              <a:rPr lang="en-US" sz="5400" dirty="0"/>
              <a:t>So what triggered this huge change?</a:t>
            </a:r>
            <a:endParaRPr lang="en-IN" sz="5400" dirty="0"/>
          </a:p>
        </p:txBody>
      </p:sp>
      <p:sp>
        <p:nvSpPr>
          <p:cNvPr id="3" name="Content Placeholder 2">
            <a:extLst>
              <a:ext uri="{FF2B5EF4-FFF2-40B4-BE49-F238E27FC236}">
                <a16:creationId xmlns:a16="http://schemas.microsoft.com/office/drawing/2014/main" id="{573AA69A-2588-4DFD-8CAD-34C05F851E17}"/>
              </a:ext>
            </a:extLst>
          </p:cNvPr>
          <p:cNvSpPr>
            <a:spLocks noGrp="1"/>
          </p:cNvSpPr>
          <p:nvPr>
            <p:ph idx="1"/>
          </p:nvPr>
        </p:nvSpPr>
        <p:spPr/>
        <p:txBody>
          <a:bodyPr/>
          <a:lstStyle/>
          <a:p>
            <a:pPr marL="0" indent="0">
              <a:buNone/>
            </a:pPr>
            <a:endParaRPr lang="en-IN" dirty="0"/>
          </a:p>
        </p:txBody>
      </p:sp>
    </p:spTree>
    <p:extLst>
      <p:ext uri="{BB962C8B-B14F-4D97-AF65-F5344CB8AC3E}">
        <p14:creationId xmlns:p14="http://schemas.microsoft.com/office/powerpoint/2010/main" val="2711595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EFD6A2-707B-4FB7-93AC-06634B7064B5}"/>
              </a:ext>
            </a:extLst>
          </p:cNvPr>
          <p:cNvSpPr>
            <a:spLocks noGrp="1"/>
          </p:cNvSpPr>
          <p:nvPr>
            <p:ph type="title"/>
          </p:nvPr>
        </p:nvSpPr>
        <p:spPr>
          <a:xfrm>
            <a:off x="190500" y="-662782"/>
            <a:ext cx="10515600" cy="1325563"/>
          </a:xfrm>
        </p:spPr>
        <p:txBody>
          <a:bodyPr/>
          <a:lstStyle/>
          <a:p>
            <a:endParaRPr lang="en-IN" dirty="0"/>
          </a:p>
        </p:txBody>
      </p:sp>
      <p:graphicFrame>
        <p:nvGraphicFramePr>
          <p:cNvPr id="5" name="Content Placeholder 4">
            <a:extLst>
              <a:ext uri="{FF2B5EF4-FFF2-40B4-BE49-F238E27FC236}">
                <a16:creationId xmlns:a16="http://schemas.microsoft.com/office/drawing/2014/main" id="{A0ECC76B-FB94-4400-8935-D429D2FABE4F}"/>
              </a:ext>
            </a:extLst>
          </p:cNvPr>
          <p:cNvGraphicFramePr>
            <a:graphicFrameLocks noGrp="1"/>
          </p:cNvGraphicFramePr>
          <p:nvPr>
            <p:ph idx="1"/>
            <p:extLst>
              <p:ext uri="{D42A27DB-BD31-4B8C-83A1-F6EECF244321}">
                <p14:modId xmlns:p14="http://schemas.microsoft.com/office/powerpoint/2010/main" val="560879952"/>
              </p:ext>
            </p:extLst>
          </p:nvPr>
        </p:nvGraphicFramePr>
        <p:xfrm>
          <a:off x="542925" y="180975"/>
          <a:ext cx="12096750" cy="6053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9DE6448D-A030-4419-94DB-F25F536E70B8}"/>
              </a:ext>
            </a:extLst>
          </p:cNvPr>
          <p:cNvSpPr/>
          <p:nvPr/>
        </p:nvSpPr>
        <p:spPr>
          <a:xfrm>
            <a:off x="542925" y="5846028"/>
            <a:ext cx="3257550" cy="830997"/>
          </a:xfrm>
          <a:prstGeom prst="rect">
            <a:avLst/>
          </a:prstGeom>
        </p:spPr>
        <p:txBody>
          <a:bodyPr wrap="square">
            <a:spAutoFit/>
          </a:bodyPr>
          <a:lstStyle/>
          <a:p>
            <a:r>
              <a:rPr lang="en-IN" dirty="0"/>
              <a:t>Source: </a:t>
            </a:r>
          </a:p>
          <a:p>
            <a:r>
              <a:rPr lang="en-IN" sz="1000" dirty="0"/>
              <a:t>https://swachhindia.ndtv.com/mumbai-housing-society-generates-zero-waste-thanks-one-simple-trick-6512/</a:t>
            </a:r>
          </a:p>
        </p:txBody>
      </p:sp>
    </p:spTree>
    <p:extLst>
      <p:ext uri="{BB962C8B-B14F-4D97-AF65-F5344CB8AC3E}">
        <p14:creationId xmlns:p14="http://schemas.microsoft.com/office/powerpoint/2010/main" val="1034078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F29EC-390E-4A7E-976F-85E796F8BC74}"/>
              </a:ext>
            </a:extLst>
          </p:cNvPr>
          <p:cNvSpPr>
            <a:spLocks noGrp="1"/>
          </p:cNvSpPr>
          <p:nvPr>
            <p:ph type="title"/>
          </p:nvPr>
        </p:nvSpPr>
        <p:spPr>
          <a:xfrm>
            <a:off x="180975" y="0"/>
            <a:ext cx="10515600" cy="1325563"/>
          </a:xfrm>
        </p:spPr>
        <p:txBody>
          <a:bodyPr>
            <a:normAutofit fontScale="90000"/>
          </a:bodyPr>
          <a:lstStyle/>
          <a:p>
            <a:r>
              <a:rPr lang="en-US" b="1" dirty="0">
                <a:solidFill>
                  <a:srgbClr val="00B050"/>
                </a:solidFill>
              </a:rPr>
              <a:t>What followed next was months </a:t>
            </a:r>
            <a:br>
              <a:rPr lang="en-US" b="1" dirty="0">
                <a:solidFill>
                  <a:srgbClr val="00B050"/>
                </a:solidFill>
              </a:rPr>
            </a:br>
            <a:r>
              <a:rPr lang="en-US" b="1" dirty="0">
                <a:solidFill>
                  <a:srgbClr val="00B050"/>
                </a:solidFill>
              </a:rPr>
              <a:t>of hard work. </a:t>
            </a:r>
            <a:br>
              <a:rPr lang="en-IN" dirty="0"/>
            </a:br>
            <a:endParaRPr lang="en-IN" dirty="0"/>
          </a:p>
        </p:txBody>
      </p:sp>
      <p:graphicFrame>
        <p:nvGraphicFramePr>
          <p:cNvPr id="4" name="Content Placeholder 3">
            <a:extLst>
              <a:ext uri="{FF2B5EF4-FFF2-40B4-BE49-F238E27FC236}">
                <a16:creationId xmlns:a16="http://schemas.microsoft.com/office/drawing/2014/main" id="{50B747A9-E9E2-4840-B621-ECC784FE2FB3}"/>
              </a:ext>
            </a:extLst>
          </p:cNvPr>
          <p:cNvGraphicFramePr>
            <a:graphicFrameLocks noGrp="1"/>
          </p:cNvGraphicFramePr>
          <p:nvPr>
            <p:ph idx="1"/>
            <p:extLst>
              <p:ext uri="{D42A27DB-BD31-4B8C-83A1-F6EECF244321}">
                <p14:modId xmlns:p14="http://schemas.microsoft.com/office/powerpoint/2010/main" val="4036909862"/>
              </p:ext>
            </p:extLst>
          </p:nvPr>
        </p:nvGraphicFramePr>
        <p:xfrm>
          <a:off x="866775" y="1249363"/>
          <a:ext cx="10315575" cy="4884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6604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8A825-B7C3-4163-A0D8-C211EEC9CE18}"/>
              </a:ext>
            </a:extLst>
          </p:cNvPr>
          <p:cNvSpPr>
            <a:spLocks noGrp="1"/>
          </p:cNvSpPr>
          <p:nvPr>
            <p:ph type="title"/>
          </p:nvPr>
        </p:nvSpPr>
        <p:spPr>
          <a:xfrm>
            <a:off x="547332" y="267709"/>
            <a:ext cx="8596668" cy="1057983"/>
          </a:xfrm>
        </p:spPr>
        <p:txBody>
          <a:bodyPr>
            <a:normAutofit fontScale="90000"/>
          </a:bodyPr>
          <a:lstStyle/>
          <a:p>
            <a:pPr algn="ctr"/>
            <a:r>
              <a:rPr lang="en-US" sz="3100" dirty="0"/>
              <a:t>Unlike most other societies in the area,</a:t>
            </a:r>
            <a:br>
              <a:rPr lang="en-US" sz="3100" dirty="0"/>
            </a:br>
            <a:r>
              <a:rPr lang="en-US" sz="3100" dirty="0"/>
              <a:t> residents of the Vijay Nagar Housing Society have started </a:t>
            </a:r>
            <a:br>
              <a:rPr lang="en-US" sz="3100" dirty="0"/>
            </a:br>
            <a:r>
              <a:rPr lang="en-US" sz="4000" b="1" dirty="0">
                <a:solidFill>
                  <a:srgbClr val="00B050"/>
                </a:solidFill>
              </a:rPr>
              <a:t>segregating their waste at home</a:t>
            </a:r>
            <a:r>
              <a:rPr lang="en-US" sz="4900" b="1" dirty="0">
                <a:solidFill>
                  <a:srgbClr val="00B050"/>
                </a:solidFill>
              </a:rPr>
              <a:t>. </a:t>
            </a:r>
            <a:endParaRPr lang="en-IN" sz="4900" b="1" dirty="0">
              <a:solidFill>
                <a:srgbClr val="00B050"/>
              </a:solidFill>
            </a:endParaRPr>
          </a:p>
        </p:txBody>
      </p:sp>
      <p:graphicFrame>
        <p:nvGraphicFramePr>
          <p:cNvPr id="5" name="Content Placeholder 4">
            <a:extLst>
              <a:ext uri="{FF2B5EF4-FFF2-40B4-BE49-F238E27FC236}">
                <a16:creationId xmlns:a16="http://schemas.microsoft.com/office/drawing/2014/main" id="{A43AB259-E34D-4FE7-8676-DEECB8C512AF}"/>
              </a:ext>
            </a:extLst>
          </p:cNvPr>
          <p:cNvGraphicFramePr>
            <a:graphicFrameLocks noGrp="1"/>
          </p:cNvGraphicFramePr>
          <p:nvPr>
            <p:ph idx="1"/>
            <p:extLst>
              <p:ext uri="{D42A27DB-BD31-4B8C-83A1-F6EECF244321}">
                <p14:modId xmlns:p14="http://schemas.microsoft.com/office/powerpoint/2010/main" val="2655374469"/>
              </p:ext>
            </p:extLst>
          </p:nvPr>
        </p:nvGraphicFramePr>
        <p:xfrm>
          <a:off x="6705600" y="2495549"/>
          <a:ext cx="5581650" cy="2149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3AE07822-47F6-4BFF-9631-C2BC3B29C506}"/>
              </a:ext>
            </a:extLst>
          </p:cNvPr>
          <p:cNvSpPr/>
          <p:nvPr/>
        </p:nvSpPr>
        <p:spPr>
          <a:xfrm>
            <a:off x="3048000" y="3105835"/>
            <a:ext cx="6096000" cy="369332"/>
          </a:xfrm>
          <a:prstGeom prst="rect">
            <a:avLst/>
          </a:prstGeom>
        </p:spPr>
        <p:txBody>
          <a:bodyPr>
            <a:spAutoFit/>
          </a:bodyPr>
          <a:lstStyle/>
          <a:p>
            <a:endParaRPr lang="en-IN" dirty="0"/>
          </a:p>
        </p:txBody>
      </p:sp>
      <p:pic>
        <p:nvPicPr>
          <p:cNvPr id="7" name="Picture 6">
            <a:extLst>
              <a:ext uri="{FF2B5EF4-FFF2-40B4-BE49-F238E27FC236}">
                <a16:creationId xmlns:a16="http://schemas.microsoft.com/office/drawing/2014/main" id="{2492812B-55F8-4AFC-A7AE-FBC3796733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825" y="2554052"/>
            <a:ext cx="5581650" cy="4181944"/>
          </a:xfrm>
          <a:prstGeom prst="rect">
            <a:avLst/>
          </a:prstGeom>
        </p:spPr>
      </p:pic>
    </p:spTree>
    <p:extLst>
      <p:ext uri="{BB962C8B-B14F-4D97-AF65-F5344CB8AC3E}">
        <p14:creationId xmlns:p14="http://schemas.microsoft.com/office/powerpoint/2010/main" val="495450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ED464-F231-4814-BE81-FE2114FDBE4C}"/>
              </a:ext>
            </a:extLst>
          </p:cNvPr>
          <p:cNvSpPr>
            <a:spLocks noGrp="1"/>
          </p:cNvSpPr>
          <p:nvPr>
            <p:ph type="title"/>
          </p:nvPr>
        </p:nvSpPr>
        <p:spPr/>
        <p:txBody>
          <a:bodyPr>
            <a:normAutofit fontScale="90000"/>
          </a:bodyPr>
          <a:lstStyle/>
          <a:p>
            <a:r>
              <a:rPr lang="en-US" b="1" dirty="0"/>
              <a:t>How The Zero Waste Model Is Reducing Waste Load From Overgrowing Landfills?</a:t>
            </a:r>
            <a:endParaRPr lang="en-IN" dirty="0"/>
          </a:p>
        </p:txBody>
      </p:sp>
      <p:graphicFrame>
        <p:nvGraphicFramePr>
          <p:cNvPr id="4" name="Content Placeholder 3">
            <a:extLst>
              <a:ext uri="{FF2B5EF4-FFF2-40B4-BE49-F238E27FC236}">
                <a16:creationId xmlns:a16="http://schemas.microsoft.com/office/drawing/2014/main" id="{7A873E14-8086-43A0-9967-C2C90925CA48}"/>
              </a:ext>
            </a:extLst>
          </p:cNvPr>
          <p:cNvGraphicFramePr>
            <a:graphicFrameLocks noGrp="1"/>
          </p:cNvGraphicFramePr>
          <p:nvPr>
            <p:ph idx="1"/>
            <p:extLst>
              <p:ext uri="{D42A27DB-BD31-4B8C-83A1-F6EECF244321}">
                <p14:modId xmlns:p14="http://schemas.microsoft.com/office/powerpoint/2010/main" val="2705150558"/>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7341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5AB9F-2777-40C7-A1B8-F78740564C80}"/>
              </a:ext>
            </a:extLst>
          </p:cNvPr>
          <p:cNvSpPr>
            <a:spLocks noGrp="1"/>
          </p:cNvSpPr>
          <p:nvPr>
            <p:ph type="title"/>
          </p:nvPr>
        </p:nvSpPr>
        <p:spPr/>
        <p:txBody>
          <a:bodyPr/>
          <a:lstStyle/>
          <a:p>
            <a:r>
              <a:rPr lang="en-US" dirty="0"/>
              <a:t>Problems they faced. </a:t>
            </a:r>
            <a:endParaRPr lang="en-IN" dirty="0"/>
          </a:p>
        </p:txBody>
      </p:sp>
      <p:sp>
        <p:nvSpPr>
          <p:cNvPr id="3" name="Content Placeholder 2">
            <a:extLst>
              <a:ext uri="{FF2B5EF4-FFF2-40B4-BE49-F238E27FC236}">
                <a16:creationId xmlns:a16="http://schemas.microsoft.com/office/drawing/2014/main" id="{8E35CF8D-BD78-4984-8E93-69B81F443E21}"/>
              </a:ext>
            </a:extLst>
          </p:cNvPr>
          <p:cNvSpPr>
            <a:spLocks noGrp="1"/>
          </p:cNvSpPr>
          <p:nvPr>
            <p:ph idx="1"/>
          </p:nvPr>
        </p:nvSpPr>
        <p:spPr/>
        <p:txBody>
          <a:bodyPr/>
          <a:lstStyle/>
          <a:p>
            <a:r>
              <a:rPr lang="en-US" dirty="0"/>
              <a:t>For the initial few months we faced an issue of </a:t>
            </a:r>
            <a:r>
              <a:rPr lang="en-US" sz="2000" b="1" dirty="0"/>
              <a:t>foul smell </a:t>
            </a:r>
            <a:r>
              <a:rPr lang="en-US" dirty="0"/>
              <a:t>at the composting sites.</a:t>
            </a:r>
          </a:p>
          <a:p>
            <a:r>
              <a:rPr lang="en-US" dirty="0"/>
              <a:t> But, after further research we manage to curtail these issues, added </a:t>
            </a:r>
            <a:r>
              <a:rPr lang="en-US" dirty="0" err="1"/>
              <a:t>Ms</a:t>
            </a:r>
            <a:r>
              <a:rPr lang="en-US" dirty="0"/>
              <a:t> </a:t>
            </a:r>
            <a:r>
              <a:rPr lang="en-US" dirty="0" err="1"/>
              <a:t>Sukruta</a:t>
            </a:r>
            <a:r>
              <a:rPr lang="en-US" dirty="0"/>
              <a:t>. </a:t>
            </a:r>
            <a:r>
              <a:rPr lang="en-US" dirty="0">
                <a:hlinkClick r:id="rId2"/>
              </a:rPr>
              <a:t>Composting is a simple technique</a:t>
            </a:r>
            <a:r>
              <a:rPr lang="en-US" dirty="0"/>
              <a:t>, which when done properly actually </a:t>
            </a:r>
            <a:r>
              <a:rPr lang="en-US" dirty="0" err="1"/>
              <a:t>doesnt</a:t>
            </a:r>
            <a:r>
              <a:rPr lang="en-US" dirty="0"/>
              <a:t> emit any foul order.</a:t>
            </a:r>
            <a:endParaRPr lang="en-IN" dirty="0"/>
          </a:p>
        </p:txBody>
      </p:sp>
    </p:spTree>
    <p:extLst>
      <p:ext uri="{BB962C8B-B14F-4D97-AF65-F5344CB8AC3E}">
        <p14:creationId xmlns:p14="http://schemas.microsoft.com/office/powerpoint/2010/main" val="3304084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A79AC-3846-4BD3-BB55-59D7BBFC7D92}"/>
              </a:ext>
            </a:extLst>
          </p:cNvPr>
          <p:cNvSpPr>
            <a:spLocks noGrp="1"/>
          </p:cNvSpPr>
          <p:nvPr>
            <p:ph type="ctrTitle"/>
          </p:nvPr>
        </p:nvSpPr>
        <p:spPr/>
        <p:txBody>
          <a:bodyPr/>
          <a:lstStyle/>
          <a:p>
            <a:pPr algn="ctr"/>
            <a:r>
              <a:rPr lang="en-US" dirty="0"/>
              <a:t>CASE STUDY 2</a:t>
            </a:r>
            <a:endParaRPr lang="en-IN" dirty="0"/>
          </a:p>
        </p:txBody>
      </p:sp>
      <p:sp>
        <p:nvSpPr>
          <p:cNvPr id="4" name="Subtitle 3">
            <a:extLst>
              <a:ext uri="{FF2B5EF4-FFF2-40B4-BE49-F238E27FC236}">
                <a16:creationId xmlns:a16="http://schemas.microsoft.com/office/drawing/2014/main" id="{555A4BAD-EA1F-4327-9B69-E4544976999D}"/>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511671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281D5-BAF6-4366-9B0D-7699855E4B9B}"/>
              </a:ext>
            </a:extLst>
          </p:cNvPr>
          <p:cNvSpPr>
            <a:spLocks noGrp="1"/>
          </p:cNvSpPr>
          <p:nvPr>
            <p:ph type="title"/>
          </p:nvPr>
        </p:nvSpPr>
        <p:spPr/>
        <p:txBody>
          <a:bodyPr>
            <a:normAutofit fontScale="90000"/>
          </a:bodyPr>
          <a:lstStyle/>
          <a:p>
            <a:r>
              <a:rPr lang="en-US" dirty="0" err="1"/>
              <a:t>Chembur</a:t>
            </a:r>
            <a:r>
              <a:rPr lang="en-US" dirty="0"/>
              <a:t> housing society-</a:t>
            </a:r>
            <a:r>
              <a:rPr lang="en-US" b="1" dirty="0"/>
              <a:t>treats 90% of its trash at source</a:t>
            </a:r>
            <a:br>
              <a:rPr lang="en-US" dirty="0"/>
            </a:br>
            <a:endParaRPr lang="en-IN" dirty="0"/>
          </a:p>
        </p:txBody>
      </p:sp>
      <p:sp>
        <p:nvSpPr>
          <p:cNvPr id="3" name="Content Placeholder 2">
            <a:extLst>
              <a:ext uri="{FF2B5EF4-FFF2-40B4-BE49-F238E27FC236}">
                <a16:creationId xmlns:a16="http://schemas.microsoft.com/office/drawing/2014/main" id="{F200B9B5-56DE-4CEF-9AA7-3083A7E530E7}"/>
              </a:ext>
            </a:extLst>
          </p:cNvPr>
          <p:cNvSpPr>
            <a:spLocks noGrp="1"/>
          </p:cNvSpPr>
          <p:nvPr>
            <p:ph idx="1"/>
          </p:nvPr>
        </p:nvSpPr>
        <p:spPr>
          <a:xfrm>
            <a:off x="409705" y="1803750"/>
            <a:ext cx="8596668" cy="3880773"/>
          </a:xfrm>
        </p:spPr>
        <p:txBody>
          <a:bodyPr/>
          <a:lstStyle/>
          <a:p>
            <a:r>
              <a:rPr lang="en-US" dirty="0"/>
              <a:t>Over the past 15 months, a housing colony in </a:t>
            </a:r>
            <a:r>
              <a:rPr lang="en-US" dirty="0" err="1"/>
              <a:t>Chembur</a:t>
            </a:r>
            <a:r>
              <a:rPr lang="en-US" dirty="0"/>
              <a:t> has reduced 90% of their trash by handling it at source. With 300 residents, Green Garden Apartments mitigates over 65kg carbon dioxide generated by diesel vehicles transporting waste from source to dumping grounds, annually.</a:t>
            </a:r>
          </a:p>
          <a:p>
            <a:r>
              <a:rPr lang="en-US" dirty="0"/>
              <a:t>Residents of the </a:t>
            </a:r>
            <a:r>
              <a:rPr lang="en-US" dirty="0" err="1"/>
              <a:t>Chembur</a:t>
            </a:r>
            <a:r>
              <a:rPr lang="en-US" dirty="0"/>
              <a:t> society began their project in May 2018. They started to segregate waste at the household level into three bins – wet waste, dry waste and trash. Following this, 50kg of organic waste was converted into </a:t>
            </a:r>
          </a:p>
          <a:p>
            <a:br>
              <a:rPr lang="en-US" dirty="0"/>
            </a:br>
            <a:endParaRPr lang="en-IN" dirty="0"/>
          </a:p>
        </p:txBody>
      </p:sp>
      <p:pic>
        <p:nvPicPr>
          <p:cNvPr id="4098" name="Picture 2">
            <a:extLst>
              <a:ext uri="{FF2B5EF4-FFF2-40B4-BE49-F238E27FC236}">
                <a16:creationId xmlns:a16="http://schemas.microsoft.com/office/drawing/2014/main" id="{18D4A8C0-2C55-48AD-AAE4-0A0E65E49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8705" y="4181475"/>
            <a:ext cx="4733925"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26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4344-D2FB-4BE1-84C9-9D2EE8E2E2F4}"/>
              </a:ext>
            </a:extLst>
          </p:cNvPr>
          <p:cNvSpPr>
            <a:spLocks noGrp="1"/>
          </p:cNvSpPr>
          <p:nvPr>
            <p:ph type="title"/>
          </p:nvPr>
        </p:nvSpPr>
        <p:spPr/>
        <p:txBody>
          <a:bodyPr/>
          <a:lstStyle/>
          <a:p>
            <a:r>
              <a:rPr lang="en-US" dirty="0"/>
              <a:t>Aims</a:t>
            </a:r>
            <a:endParaRPr lang="en-IN" dirty="0"/>
          </a:p>
        </p:txBody>
      </p:sp>
      <p:sp>
        <p:nvSpPr>
          <p:cNvPr id="6" name="Content Placeholder 5">
            <a:extLst>
              <a:ext uri="{FF2B5EF4-FFF2-40B4-BE49-F238E27FC236}">
                <a16:creationId xmlns:a16="http://schemas.microsoft.com/office/drawing/2014/main" id="{939E3748-BFD1-44FF-9BBA-CEA17C7D0C28}"/>
              </a:ext>
            </a:extLst>
          </p:cNvPr>
          <p:cNvSpPr>
            <a:spLocks noGrp="1"/>
          </p:cNvSpPr>
          <p:nvPr>
            <p:ph idx="1"/>
          </p:nvPr>
        </p:nvSpPr>
        <p:spPr/>
        <p:txBody>
          <a:bodyPr/>
          <a:lstStyle/>
          <a:p>
            <a:r>
              <a:rPr lang="en-US" sz="2400" dirty="0">
                <a:solidFill>
                  <a:srgbClr val="92D050"/>
                </a:solidFill>
              </a:rPr>
              <a:t>Looking at how the residential, commercial and mixed sectors deal with their waste.  </a:t>
            </a:r>
            <a:endParaRPr lang="en-IN" sz="2400" dirty="0">
              <a:solidFill>
                <a:srgbClr val="92D050"/>
              </a:solidFill>
            </a:endParaRPr>
          </a:p>
          <a:p>
            <a:endParaRPr lang="en-IN" dirty="0"/>
          </a:p>
        </p:txBody>
      </p:sp>
    </p:spTree>
    <p:extLst>
      <p:ext uri="{BB962C8B-B14F-4D97-AF65-F5344CB8AC3E}">
        <p14:creationId xmlns:p14="http://schemas.microsoft.com/office/powerpoint/2010/main" val="2287199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238F7-1C74-4B0F-8047-CE099C96A5BF}"/>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F5C5E8B1-9B36-4D09-A97D-B33188551AD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8632" t="24778" r="15453" b="19487"/>
          <a:stretch/>
        </p:blipFill>
        <p:spPr>
          <a:xfrm>
            <a:off x="0" y="-156119"/>
            <a:ext cx="12667785" cy="7102747"/>
          </a:xfrm>
        </p:spPr>
      </p:pic>
    </p:spTree>
    <p:extLst>
      <p:ext uri="{BB962C8B-B14F-4D97-AF65-F5344CB8AC3E}">
        <p14:creationId xmlns:p14="http://schemas.microsoft.com/office/powerpoint/2010/main" val="2144467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6818F-7822-447D-8939-668CE9C1DD92}"/>
              </a:ext>
            </a:extLst>
          </p:cNvPr>
          <p:cNvSpPr>
            <a:spLocks noGrp="1"/>
          </p:cNvSpPr>
          <p:nvPr>
            <p:ph type="title"/>
          </p:nvPr>
        </p:nvSpPr>
        <p:spPr/>
        <p:txBody>
          <a:bodyPr/>
          <a:lstStyle/>
          <a:p>
            <a:r>
              <a:rPr lang="en-US" dirty="0"/>
              <a:t>ISSUES</a:t>
            </a:r>
            <a:endParaRPr lang="en-IN" dirty="0"/>
          </a:p>
        </p:txBody>
      </p:sp>
      <p:sp>
        <p:nvSpPr>
          <p:cNvPr id="3" name="Content Placeholder 2">
            <a:extLst>
              <a:ext uri="{FF2B5EF4-FFF2-40B4-BE49-F238E27FC236}">
                <a16:creationId xmlns:a16="http://schemas.microsoft.com/office/drawing/2014/main" id="{1F8B7ECE-205B-4C6D-8F32-FAE68841857C}"/>
              </a:ext>
            </a:extLst>
          </p:cNvPr>
          <p:cNvSpPr>
            <a:spLocks noGrp="1"/>
          </p:cNvSpPr>
          <p:nvPr>
            <p:ph idx="1"/>
          </p:nvPr>
        </p:nvSpPr>
        <p:spPr/>
        <p:txBody>
          <a:bodyPr>
            <a:normAutofit fontScale="85000" lnSpcReduction="10000"/>
          </a:bodyPr>
          <a:lstStyle/>
          <a:p>
            <a:r>
              <a:rPr lang="en-US" dirty="0"/>
              <a:t>Mumbai is the city of glitz and glamor; of </a:t>
            </a:r>
            <a:r>
              <a:rPr lang="en-US" dirty="0" err="1"/>
              <a:t>highrises</a:t>
            </a:r>
            <a:r>
              <a:rPr lang="en-US" dirty="0"/>
              <a:t> and plush hotels. But underneath all that jazz, Mumbai grapples with a giant problem- waste management. The city’s faring poorly when it comes to handling proper, hygienic disposal of human and kitchen refuse. And if waste is handled it is not handled in a cost effective way and eco-friendly way. Also one reason may be the lack of toilets in slums and shanties, leading to open defecation. Mumbai releases around 2100 million </a:t>
            </a:r>
            <a:r>
              <a:rPr lang="en-US" dirty="0" err="1"/>
              <a:t>litres</a:t>
            </a:r>
            <a:r>
              <a:rPr lang="en-US" dirty="0"/>
              <a:t> a day of human waste into the Arabian Sea. This is nearly 7025 in </a:t>
            </a:r>
            <a:r>
              <a:rPr lang="en-US" dirty="0" err="1"/>
              <a:t>tonnes</a:t>
            </a:r>
            <a:r>
              <a:rPr lang="en-US" dirty="0"/>
              <a:t>. A lot of waste in generated in these multi </a:t>
            </a:r>
            <a:r>
              <a:rPr lang="en-US" dirty="0" err="1"/>
              <a:t>storeyed</a:t>
            </a:r>
            <a:r>
              <a:rPr lang="en-US" dirty="0"/>
              <a:t> societies and they face a lot of issues in dumping these wastes. The main issues the housing society is facing are-</a:t>
            </a:r>
          </a:p>
          <a:p>
            <a:pPr fontAlgn="base"/>
            <a:r>
              <a:rPr lang="en-US" dirty="0"/>
              <a:t>People are not informed about waste segregation.</a:t>
            </a:r>
          </a:p>
          <a:p>
            <a:pPr fontAlgn="base"/>
            <a:r>
              <a:rPr lang="en-US" dirty="0"/>
              <a:t>People do not want to change.</a:t>
            </a:r>
          </a:p>
          <a:p>
            <a:pPr fontAlgn="base"/>
            <a:r>
              <a:rPr lang="en-US" dirty="0"/>
              <a:t>Evening if they are </a:t>
            </a:r>
            <a:r>
              <a:rPr lang="en-US" dirty="0" err="1"/>
              <a:t>practising</a:t>
            </a:r>
            <a:r>
              <a:rPr lang="en-US" dirty="0"/>
              <a:t> individually, the society as a whole is not.</a:t>
            </a:r>
          </a:p>
          <a:p>
            <a:pPr fontAlgn="base"/>
            <a:r>
              <a:rPr lang="en-US" dirty="0"/>
              <a:t>The society’s management dumps it into the garbage trucks together.</a:t>
            </a:r>
          </a:p>
          <a:p>
            <a:br>
              <a:rPr lang="en-US" dirty="0"/>
            </a:br>
            <a:endParaRPr lang="en-IN" dirty="0"/>
          </a:p>
        </p:txBody>
      </p:sp>
    </p:spTree>
    <p:extLst>
      <p:ext uri="{BB962C8B-B14F-4D97-AF65-F5344CB8AC3E}">
        <p14:creationId xmlns:p14="http://schemas.microsoft.com/office/powerpoint/2010/main" val="974448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0D11C-8FEE-443F-A268-BF90CF124CD8}"/>
              </a:ext>
            </a:extLst>
          </p:cNvPr>
          <p:cNvSpPr>
            <a:spLocks noGrp="1"/>
          </p:cNvSpPr>
          <p:nvPr>
            <p:ph type="title"/>
          </p:nvPr>
        </p:nvSpPr>
        <p:spPr/>
        <p:txBody>
          <a:bodyPr>
            <a:normAutofit fontScale="90000"/>
          </a:bodyPr>
          <a:lstStyle/>
          <a:p>
            <a:r>
              <a:rPr lang="en-US" dirty="0"/>
              <a:t>CONCLUSION:</a:t>
            </a:r>
            <a:br>
              <a:rPr lang="en-US" dirty="0"/>
            </a:br>
            <a:br>
              <a:rPr lang="en-US" dirty="0"/>
            </a:br>
            <a:r>
              <a:rPr lang="en-US" dirty="0"/>
              <a:t>Making a difference. </a:t>
            </a:r>
            <a:endParaRPr lang="en-IN" dirty="0"/>
          </a:p>
        </p:txBody>
      </p:sp>
      <p:sp>
        <p:nvSpPr>
          <p:cNvPr id="3" name="Content Placeholder 2">
            <a:extLst>
              <a:ext uri="{FF2B5EF4-FFF2-40B4-BE49-F238E27FC236}">
                <a16:creationId xmlns:a16="http://schemas.microsoft.com/office/drawing/2014/main" id="{C5C19109-11D8-4683-A1DD-D00807DDC356}"/>
              </a:ext>
            </a:extLst>
          </p:cNvPr>
          <p:cNvSpPr>
            <a:spLocks noGrp="1"/>
          </p:cNvSpPr>
          <p:nvPr>
            <p:ph idx="1"/>
          </p:nvPr>
        </p:nvSpPr>
        <p:spPr/>
        <p:txBody>
          <a:bodyPr/>
          <a:lstStyle/>
          <a:p>
            <a:r>
              <a:rPr lang="en-US" dirty="0"/>
              <a:t>As we saw Just one housing society in a megalopolis like Mumbai has managed to prevent </a:t>
            </a:r>
            <a:r>
              <a:rPr lang="en-US" b="1" dirty="0">
                <a:solidFill>
                  <a:srgbClr val="FF0000"/>
                </a:solidFill>
              </a:rPr>
              <a:t>about 90,000 kgs of garbage</a:t>
            </a:r>
            <a:r>
              <a:rPr lang="en-US" dirty="0"/>
              <a:t> in a year from getting dumped straight into the landfills.</a:t>
            </a:r>
          </a:p>
          <a:p>
            <a:endParaRPr lang="en-US" dirty="0"/>
          </a:p>
          <a:p>
            <a:endParaRPr lang="en-US" dirty="0"/>
          </a:p>
          <a:p>
            <a:r>
              <a:rPr lang="en-US" dirty="0"/>
              <a:t>All they did was </a:t>
            </a:r>
            <a:r>
              <a:rPr lang="en-US" dirty="0">
                <a:solidFill>
                  <a:srgbClr val="00B050"/>
                </a:solidFill>
              </a:rPr>
              <a:t>educate themselves </a:t>
            </a:r>
            <a:r>
              <a:rPr lang="en-US" dirty="0"/>
              <a:t>and start the simple process of </a:t>
            </a:r>
            <a:r>
              <a:rPr lang="en-US" dirty="0">
                <a:solidFill>
                  <a:srgbClr val="00B050"/>
                </a:solidFill>
              </a:rPr>
              <a:t>segregating their waste at home</a:t>
            </a:r>
            <a:r>
              <a:rPr lang="en-US" dirty="0"/>
              <a:t>.</a:t>
            </a:r>
            <a:endParaRPr lang="en-IN" dirty="0"/>
          </a:p>
        </p:txBody>
      </p:sp>
      <p:sp>
        <p:nvSpPr>
          <p:cNvPr id="5" name="Rectangle 4">
            <a:extLst>
              <a:ext uri="{FF2B5EF4-FFF2-40B4-BE49-F238E27FC236}">
                <a16:creationId xmlns:a16="http://schemas.microsoft.com/office/drawing/2014/main" id="{B5848E2E-402E-47A6-9B1B-C71172470663}"/>
              </a:ext>
            </a:extLst>
          </p:cNvPr>
          <p:cNvSpPr/>
          <p:nvPr/>
        </p:nvSpPr>
        <p:spPr>
          <a:xfrm>
            <a:off x="581025" y="6041362"/>
            <a:ext cx="4248150" cy="680740"/>
          </a:xfrm>
          <a:prstGeom prst="rect">
            <a:avLst/>
          </a:prstGeom>
        </p:spPr>
        <p:txBody>
          <a:bodyPr wrap="square">
            <a:spAutoFit/>
          </a:bodyPr>
          <a:lstStyle/>
          <a:p>
            <a:r>
              <a:rPr lang="en-IN" dirty="0"/>
              <a:t>Source: </a:t>
            </a:r>
          </a:p>
          <a:p>
            <a:r>
              <a:rPr lang="en-IN" sz="1000" dirty="0"/>
              <a:t>https://swachhindia.ndtv.com/mumbai-housing-society-generates-zero-waste-thanks-one-simple-trick-6512/</a:t>
            </a:r>
          </a:p>
        </p:txBody>
      </p:sp>
    </p:spTree>
    <p:extLst>
      <p:ext uri="{BB962C8B-B14F-4D97-AF65-F5344CB8AC3E}">
        <p14:creationId xmlns:p14="http://schemas.microsoft.com/office/powerpoint/2010/main" val="206255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776D9-5BC0-4731-B598-A3CF80D66764}"/>
              </a:ext>
            </a:extLst>
          </p:cNvPr>
          <p:cNvSpPr>
            <a:spLocks noGrp="1"/>
          </p:cNvSpPr>
          <p:nvPr>
            <p:ph type="title"/>
          </p:nvPr>
        </p:nvSpPr>
        <p:spPr/>
        <p:txBody>
          <a:bodyPr/>
          <a:lstStyle/>
          <a:p>
            <a:r>
              <a:rPr lang="en-US" dirty="0"/>
              <a:t>Recommendations. </a:t>
            </a:r>
            <a:endParaRPr lang="en-IN" dirty="0"/>
          </a:p>
        </p:txBody>
      </p:sp>
      <p:graphicFrame>
        <p:nvGraphicFramePr>
          <p:cNvPr id="4" name="Content Placeholder 3">
            <a:extLst>
              <a:ext uri="{FF2B5EF4-FFF2-40B4-BE49-F238E27FC236}">
                <a16:creationId xmlns:a16="http://schemas.microsoft.com/office/drawing/2014/main" id="{462F0BE8-DBE4-45E9-A1AC-19EFACCF4C12}"/>
              </a:ext>
            </a:extLst>
          </p:cNvPr>
          <p:cNvGraphicFramePr>
            <a:graphicFrameLocks noGrp="1"/>
          </p:cNvGraphicFramePr>
          <p:nvPr>
            <p:ph idx="1"/>
            <p:extLst>
              <p:ext uri="{D42A27DB-BD31-4B8C-83A1-F6EECF244321}">
                <p14:modId xmlns:p14="http://schemas.microsoft.com/office/powerpoint/2010/main" val="2767924848"/>
              </p:ext>
            </p:extLst>
          </p:nvPr>
        </p:nvGraphicFramePr>
        <p:xfrm>
          <a:off x="677862" y="1343026"/>
          <a:ext cx="9590087"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6307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5A348-BCA2-4E0D-933B-CE9173D1232E}"/>
              </a:ext>
            </a:extLst>
          </p:cNvPr>
          <p:cNvSpPr>
            <a:spLocks noGrp="1"/>
          </p:cNvSpPr>
          <p:nvPr>
            <p:ph type="title"/>
          </p:nvPr>
        </p:nvSpPr>
        <p:spPr/>
        <p:txBody>
          <a:bodyPr/>
          <a:lstStyle/>
          <a:p>
            <a:endParaRPr lang="en-IN" dirty="0"/>
          </a:p>
        </p:txBody>
      </p:sp>
      <p:pic>
        <p:nvPicPr>
          <p:cNvPr id="9" name="Content Placeholder 8">
            <a:extLst>
              <a:ext uri="{FF2B5EF4-FFF2-40B4-BE49-F238E27FC236}">
                <a16:creationId xmlns:a16="http://schemas.microsoft.com/office/drawing/2014/main" id="{12B1842B-6C1D-40FE-98B0-B7ABF4AAB29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3035" t="15284" r="45531" b="12397"/>
          <a:stretch/>
        </p:blipFill>
        <p:spPr>
          <a:xfrm>
            <a:off x="776964" y="453638"/>
            <a:ext cx="4061637" cy="6106842"/>
          </a:xfrm>
        </p:spPr>
      </p:pic>
      <p:pic>
        <p:nvPicPr>
          <p:cNvPr id="13" name="Content Placeholder 6">
            <a:extLst>
              <a:ext uri="{FF2B5EF4-FFF2-40B4-BE49-F238E27FC236}">
                <a16:creationId xmlns:a16="http://schemas.microsoft.com/office/drawing/2014/main" id="{2EBBE453-DDE0-4D22-B0CF-EBED4E6E9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8231" y="1772589"/>
            <a:ext cx="5213350" cy="3468940"/>
          </a:xfrm>
          <a:prstGeom prst="rect">
            <a:avLst/>
          </a:prstGeom>
        </p:spPr>
      </p:pic>
    </p:spTree>
    <p:extLst>
      <p:ext uri="{BB962C8B-B14F-4D97-AF65-F5344CB8AC3E}">
        <p14:creationId xmlns:p14="http://schemas.microsoft.com/office/powerpoint/2010/main" val="1857930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95D8E-3F7D-4C4D-802A-7FBF58482A25}"/>
              </a:ext>
            </a:extLst>
          </p:cNvPr>
          <p:cNvSpPr>
            <a:spLocks noGrp="1"/>
          </p:cNvSpPr>
          <p:nvPr>
            <p:ph type="title"/>
          </p:nvPr>
        </p:nvSpPr>
        <p:spPr/>
        <p:txBody>
          <a:bodyPr/>
          <a:lstStyle/>
          <a:p>
            <a:r>
              <a:rPr lang="en-US" dirty="0"/>
              <a:t>IDENTIFYING STAKEHOLDERS:</a:t>
            </a:r>
            <a:endParaRPr lang="en-IN" dirty="0"/>
          </a:p>
        </p:txBody>
      </p:sp>
      <p:graphicFrame>
        <p:nvGraphicFramePr>
          <p:cNvPr id="4" name="Content Placeholder 3">
            <a:extLst>
              <a:ext uri="{FF2B5EF4-FFF2-40B4-BE49-F238E27FC236}">
                <a16:creationId xmlns:a16="http://schemas.microsoft.com/office/drawing/2014/main" id="{24D6B818-7476-44B6-A604-518D8543A0F0}"/>
              </a:ext>
            </a:extLst>
          </p:cNvPr>
          <p:cNvGraphicFramePr>
            <a:graphicFrameLocks noGrp="1"/>
          </p:cNvGraphicFramePr>
          <p:nvPr>
            <p:ph idx="1"/>
            <p:extLst>
              <p:ext uri="{D42A27DB-BD31-4B8C-83A1-F6EECF244321}">
                <p14:modId xmlns:p14="http://schemas.microsoft.com/office/powerpoint/2010/main" val="726731115"/>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1237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15047-3AAF-462B-A396-9B2AF6D06280}"/>
              </a:ext>
            </a:extLst>
          </p:cNvPr>
          <p:cNvSpPr>
            <a:spLocks noGrp="1"/>
          </p:cNvSpPr>
          <p:nvPr>
            <p:ph type="title"/>
          </p:nvPr>
        </p:nvSpPr>
        <p:spPr/>
        <p:txBody>
          <a:bodyPr/>
          <a:lstStyle/>
          <a:p>
            <a:r>
              <a:rPr lang="en-IN" dirty="0"/>
              <a:t>IMPACT OF WASTE</a:t>
            </a:r>
          </a:p>
        </p:txBody>
      </p:sp>
      <p:graphicFrame>
        <p:nvGraphicFramePr>
          <p:cNvPr id="6" name="Content Placeholder 5">
            <a:extLst>
              <a:ext uri="{FF2B5EF4-FFF2-40B4-BE49-F238E27FC236}">
                <a16:creationId xmlns:a16="http://schemas.microsoft.com/office/drawing/2014/main" id="{FB8E847E-A08D-4A97-954E-B2CE3C22B809}"/>
              </a:ext>
            </a:extLst>
          </p:cNvPr>
          <p:cNvGraphicFramePr>
            <a:graphicFrameLocks noGrp="1"/>
          </p:cNvGraphicFramePr>
          <p:nvPr>
            <p:ph idx="1"/>
            <p:extLst>
              <p:ext uri="{D42A27DB-BD31-4B8C-83A1-F6EECF244321}">
                <p14:modId xmlns:p14="http://schemas.microsoft.com/office/powerpoint/2010/main" val="3378867366"/>
              </p:ext>
            </p:extLst>
          </p:nvPr>
        </p:nvGraphicFramePr>
        <p:xfrm>
          <a:off x="677334" y="1701800"/>
          <a:ext cx="5989637" cy="454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918AD2EC-000B-4888-899A-6137818C5C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34225" y="1428750"/>
            <a:ext cx="4295775" cy="4410075"/>
          </a:xfrm>
          <a:prstGeom prst="rect">
            <a:avLst/>
          </a:prstGeom>
        </p:spPr>
      </p:pic>
      <p:sp>
        <p:nvSpPr>
          <p:cNvPr id="7" name="Rectangle 6">
            <a:extLst>
              <a:ext uri="{FF2B5EF4-FFF2-40B4-BE49-F238E27FC236}">
                <a16:creationId xmlns:a16="http://schemas.microsoft.com/office/drawing/2014/main" id="{D943D9D1-6E2E-4165-8495-4F9FCA5EC514}"/>
              </a:ext>
            </a:extLst>
          </p:cNvPr>
          <p:cNvSpPr/>
          <p:nvPr/>
        </p:nvSpPr>
        <p:spPr>
          <a:xfrm>
            <a:off x="419100" y="6457890"/>
            <a:ext cx="6096000" cy="400110"/>
          </a:xfrm>
          <a:prstGeom prst="rect">
            <a:avLst/>
          </a:prstGeom>
        </p:spPr>
        <p:txBody>
          <a:bodyPr>
            <a:spAutoFit/>
          </a:bodyPr>
          <a:lstStyle/>
          <a:p>
            <a:r>
              <a:rPr lang="en-IN" sz="1000" dirty="0">
                <a:hlinkClick r:id="rId8"/>
              </a:rPr>
              <a:t>https://www.hindustantimes.com/mumbai-news/bmc-finds-73-of-mumbai-s-garbage-is-food-waste-two-years-in-a-row/story-7Dls4uyotbmzUXuDULKGHI.html</a:t>
            </a:r>
            <a:endParaRPr lang="en-IN" sz="1000" dirty="0"/>
          </a:p>
        </p:txBody>
      </p:sp>
    </p:spTree>
    <p:extLst>
      <p:ext uri="{BB962C8B-B14F-4D97-AF65-F5344CB8AC3E}">
        <p14:creationId xmlns:p14="http://schemas.microsoft.com/office/powerpoint/2010/main" val="356878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1D07-8DAE-4CA2-BA27-1DD57DDA6134}"/>
              </a:ext>
            </a:extLst>
          </p:cNvPr>
          <p:cNvSpPr>
            <a:spLocks noGrp="1"/>
          </p:cNvSpPr>
          <p:nvPr>
            <p:ph type="title"/>
          </p:nvPr>
        </p:nvSpPr>
        <p:spPr>
          <a:xfrm>
            <a:off x="677334" y="609600"/>
            <a:ext cx="7838016" cy="45719"/>
          </a:xfrm>
        </p:spPr>
        <p:txBody>
          <a:bodyPr>
            <a:normAutofit fontScale="90000"/>
          </a:bodyPr>
          <a:lstStyle/>
          <a:p>
            <a:endParaRPr lang="en-IN" dirty="0"/>
          </a:p>
        </p:txBody>
      </p:sp>
      <p:graphicFrame>
        <p:nvGraphicFramePr>
          <p:cNvPr id="6" name="Content Placeholder 5">
            <a:extLst>
              <a:ext uri="{FF2B5EF4-FFF2-40B4-BE49-F238E27FC236}">
                <a16:creationId xmlns:a16="http://schemas.microsoft.com/office/drawing/2014/main" id="{3489989B-89FA-40EE-B41D-879F07F1B5D6}"/>
              </a:ext>
            </a:extLst>
          </p:cNvPr>
          <p:cNvGraphicFramePr>
            <a:graphicFrameLocks noGrp="1"/>
          </p:cNvGraphicFramePr>
          <p:nvPr>
            <p:ph idx="1"/>
            <p:extLst>
              <p:ext uri="{D42A27DB-BD31-4B8C-83A1-F6EECF244321}">
                <p14:modId xmlns:p14="http://schemas.microsoft.com/office/powerpoint/2010/main" val="3922390516"/>
              </p:ext>
            </p:extLst>
          </p:nvPr>
        </p:nvGraphicFramePr>
        <p:xfrm>
          <a:off x="677863" y="1122363"/>
          <a:ext cx="8596312" cy="4919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F714BBB3-431D-4F88-9F7E-22962D9234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8489" y="1122363"/>
            <a:ext cx="4918671" cy="2548853"/>
          </a:xfrm>
          <a:prstGeom prst="rect">
            <a:avLst/>
          </a:prstGeom>
        </p:spPr>
      </p:pic>
    </p:spTree>
    <p:extLst>
      <p:ext uri="{BB962C8B-B14F-4D97-AF65-F5344CB8AC3E}">
        <p14:creationId xmlns:p14="http://schemas.microsoft.com/office/powerpoint/2010/main" val="1239489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3132-39A9-4D93-84E0-66E9E1C92E05}"/>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3BBAC045-5F09-4EAF-93A8-CE0A19A6A440}"/>
              </a:ext>
            </a:extLst>
          </p:cNvPr>
          <p:cNvSpPr>
            <a:spLocks noGrp="1"/>
          </p:cNvSpPr>
          <p:nvPr>
            <p:ph idx="1"/>
          </p:nvPr>
        </p:nvSpPr>
        <p:spPr>
          <a:xfrm>
            <a:off x="677334" y="2152650"/>
            <a:ext cx="5418666" cy="4267199"/>
          </a:xfrm>
        </p:spPr>
        <p:txBody>
          <a:bodyPr>
            <a:normAutofit/>
          </a:bodyPr>
          <a:lstStyle/>
          <a:p>
            <a:r>
              <a:rPr lang="en-US" dirty="0"/>
              <a:t>Despite the high proportion of recyclable components in its garbage. Mumbai segregates only 8% for recycling and only 5% is composted by private agencies such as housing societies, restaurants and produce markets. </a:t>
            </a:r>
          </a:p>
          <a:p>
            <a:r>
              <a:rPr lang="en-US" dirty="0"/>
              <a:t>The dumping of garbage poses health hazards because it is a breeding ground for mosquitoes, flies, and rodents, which are carriers for disease-causing pathogens. It also aggravates air pollution, ground water pollution and soil pollution affecting the fragile ecosystem.</a:t>
            </a:r>
            <a:endParaRPr lang="en-IN" dirty="0"/>
          </a:p>
        </p:txBody>
      </p:sp>
      <p:pic>
        <p:nvPicPr>
          <p:cNvPr id="5" name="Picture 4">
            <a:extLst>
              <a:ext uri="{FF2B5EF4-FFF2-40B4-BE49-F238E27FC236}">
                <a16:creationId xmlns:a16="http://schemas.microsoft.com/office/drawing/2014/main" id="{E09382F7-BE7A-4E5C-92F2-9404F86CFD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552" y="1485900"/>
            <a:ext cx="5133114" cy="4267199"/>
          </a:xfrm>
          <a:prstGeom prst="rect">
            <a:avLst/>
          </a:prstGeom>
        </p:spPr>
      </p:pic>
    </p:spTree>
    <p:extLst>
      <p:ext uri="{BB962C8B-B14F-4D97-AF65-F5344CB8AC3E}">
        <p14:creationId xmlns:p14="http://schemas.microsoft.com/office/powerpoint/2010/main" val="408805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0F3D1-01C0-471F-AF09-A9FA60CA1235}"/>
              </a:ext>
            </a:extLst>
          </p:cNvPr>
          <p:cNvSpPr>
            <a:spLocks noGrp="1"/>
          </p:cNvSpPr>
          <p:nvPr>
            <p:ph type="title"/>
          </p:nvPr>
        </p:nvSpPr>
        <p:spPr/>
        <p:txBody>
          <a:bodyPr/>
          <a:lstStyle/>
          <a:p>
            <a:endParaRPr lang="en-IN"/>
          </a:p>
        </p:txBody>
      </p:sp>
      <p:graphicFrame>
        <p:nvGraphicFramePr>
          <p:cNvPr id="6" name="Content Placeholder 5">
            <a:extLst>
              <a:ext uri="{FF2B5EF4-FFF2-40B4-BE49-F238E27FC236}">
                <a16:creationId xmlns:a16="http://schemas.microsoft.com/office/drawing/2014/main" id="{3C236508-7C3B-4221-9B3C-B491EFF8B663}"/>
              </a:ext>
            </a:extLst>
          </p:cNvPr>
          <p:cNvGraphicFramePr>
            <a:graphicFrameLocks noGrp="1"/>
          </p:cNvGraphicFramePr>
          <p:nvPr>
            <p:ph idx="1"/>
            <p:extLst>
              <p:ext uri="{D42A27DB-BD31-4B8C-83A1-F6EECF244321}">
                <p14:modId xmlns:p14="http://schemas.microsoft.com/office/powerpoint/2010/main" val="2858497994"/>
              </p:ext>
            </p:extLst>
          </p:nvPr>
        </p:nvGraphicFramePr>
        <p:xfrm>
          <a:off x="677863" y="2286000"/>
          <a:ext cx="4713287" cy="3756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7ADCD2AA-18CB-4038-ADF0-127CCE5590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3516" y="2285999"/>
            <a:ext cx="5391150" cy="3405186"/>
          </a:xfrm>
          <a:prstGeom prst="rect">
            <a:avLst/>
          </a:prstGeom>
        </p:spPr>
      </p:pic>
      <p:sp>
        <p:nvSpPr>
          <p:cNvPr id="7" name="Rectangle 6">
            <a:extLst>
              <a:ext uri="{FF2B5EF4-FFF2-40B4-BE49-F238E27FC236}">
                <a16:creationId xmlns:a16="http://schemas.microsoft.com/office/drawing/2014/main" id="{833F0476-90E9-463C-91F4-0F598F9B954B}"/>
              </a:ext>
            </a:extLst>
          </p:cNvPr>
          <p:cNvSpPr/>
          <p:nvPr/>
        </p:nvSpPr>
        <p:spPr>
          <a:xfrm>
            <a:off x="677334" y="6397625"/>
            <a:ext cx="3875616" cy="430887"/>
          </a:xfrm>
          <a:prstGeom prst="rect">
            <a:avLst/>
          </a:prstGeom>
        </p:spPr>
        <p:txBody>
          <a:bodyPr wrap="square">
            <a:spAutoFit/>
          </a:bodyPr>
          <a:lstStyle/>
          <a:p>
            <a:r>
              <a:rPr lang="en-IN" sz="1100" dirty="0">
                <a:hlinkClick r:id="rId8"/>
              </a:rPr>
              <a:t>https://www.indianfolk.com/waste-management-mumbai-fails-edited/</a:t>
            </a:r>
            <a:endParaRPr lang="en-IN" sz="1100" dirty="0"/>
          </a:p>
        </p:txBody>
      </p:sp>
    </p:spTree>
    <p:extLst>
      <p:ext uri="{BB962C8B-B14F-4D97-AF65-F5344CB8AC3E}">
        <p14:creationId xmlns:p14="http://schemas.microsoft.com/office/powerpoint/2010/main" val="427352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3DB9D-E544-406E-AC59-501A7E1E0829}"/>
              </a:ext>
            </a:extLst>
          </p:cNvPr>
          <p:cNvSpPr>
            <a:spLocks noGrp="1"/>
          </p:cNvSpPr>
          <p:nvPr>
            <p:ph type="title"/>
          </p:nvPr>
        </p:nvSpPr>
        <p:spPr/>
        <p:txBody>
          <a:bodyPr/>
          <a:lstStyle/>
          <a:p>
            <a:endParaRPr lang="en-IN" dirty="0"/>
          </a:p>
        </p:txBody>
      </p:sp>
      <p:pic>
        <p:nvPicPr>
          <p:cNvPr id="1026" name="Picture 2" descr="Polluted Soil">
            <a:extLst>
              <a:ext uri="{FF2B5EF4-FFF2-40B4-BE49-F238E27FC236}">
                <a16:creationId xmlns:a16="http://schemas.microsoft.com/office/drawing/2014/main" id="{338269C1-FA9B-4A3A-9956-11F7BDC18C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7998" y="-676275"/>
            <a:ext cx="5438774" cy="740410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3251AE9-7595-4859-A151-31DEF07001B7}"/>
              </a:ext>
            </a:extLst>
          </p:cNvPr>
          <p:cNvSpPr/>
          <p:nvPr/>
        </p:nvSpPr>
        <p:spPr>
          <a:xfrm>
            <a:off x="274676" y="5694402"/>
            <a:ext cx="2799439" cy="553998"/>
          </a:xfrm>
          <a:prstGeom prst="rect">
            <a:avLst/>
          </a:prstGeom>
        </p:spPr>
        <p:txBody>
          <a:bodyPr wrap="square">
            <a:spAutoFit/>
          </a:bodyPr>
          <a:lstStyle/>
          <a:p>
            <a:r>
              <a:rPr lang="en-IN" sz="1000" dirty="0">
                <a:hlinkClick r:id="rId3"/>
              </a:rPr>
              <a:t>https://www.metropolitantransferstation.com.au/blog/negative-effects-of-improper-waste-management</a:t>
            </a:r>
            <a:endParaRPr lang="en-IN" sz="1000" dirty="0"/>
          </a:p>
        </p:txBody>
      </p:sp>
    </p:spTree>
    <p:extLst>
      <p:ext uri="{BB962C8B-B14F-4D97-AF65-F5344CB8AC3E}">
        <p14:creationId xmlns:p14="http://schemas.microsoft.com/office/powerpoint/2010/main" val="275163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E7102-A448-4CF7-83A4-78ACAE1A1295}"/>
              </a:ext>
            </a:extLst>
          </p:cNvPr>
          <p:cNvSpPr>
            <a:spLocks noGrp="1"/>
          </p:cNvSpPr>
          <p:nvPr>
            <p:ph type="ctrTitle"/>
          </p:nvPr>
        </p:nvSpPr>
        <p:spPr/>
        <p:txBody>
          <a:bodyPr/>
          <a:lstStyle/>
          <a:p>
            <a:pPr algn="ctr"/>
            <a:r>
              <a:rPr lang="en-US" dirty="0"/>
              <a:t>CASE STUDIES :</a:t>
            </a:r>
            <a:endParaRPr lang="en-IN" dirty="0"/>
          </a:p>
        </p:txBody>
      </p:sp>
      <p:sp>
        <p:nvSpPr>
          <p:cNvPr id="4" name="Subtitle 3">
            <a:extLst>
              <a:ext uri="{FF2B5EF4-FFF2-40B4-BE49-F238E27FC236}">
                <a16:creationId xmlns:a16="http://schemas.microsoft.com/office/drawing/2014/main" id="{6A364B6E-C3FA-4F58-88F6-3CB28DDCDD32}"/>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240970243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197</TotalTime>
  <Words>1248</Words>
  <Application>Microsoft Office PowerPoint</Application>
  <PresentationFormat>Widescreen</PresentationFormat>
  <Paragraphs>78</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Bahnschrift Light SemiCondensed</vt:lpstr>
      <vt:lpstr>Trebuchet MS</vt:lpstr>
      <vt:lpstr>Wingdings 3</vt:lpstr>
      <vt:lpstr>Facet</vt:lpstr>
      <vt:lpstr>WASTE MANAGEMENT</vt:lpstr>
      <vt:lpstr>Aims</vt:lpstr>
      <vt:lpstr>IDENTIFYING STAKEHOLDERS:</vt:lpstr>
      <vt:lpstr>IMPACT OF WASTE</vt:lpstr>
      <vt:lpstr>PowerPoint Presentation</vt:lpstr>
      <vt:lpstr>PowerPoint Presentation</vt:lpstr>
      <vt:lpstr>PowerPoint Presentation</vt:lpstr>
      <vt:lpstr>PowerPoint Presentation</vt:lpstr>
      <vt:lpstr>CASE STUDIES :</vt:lpstr>
      <vt:lpstr>This Mumbai Housing  Society Generates  Zero Waste.</vt:lpstr>
      <vt:lpstr>Mumbai’s Vijay Nagar Housing Society is a success story that India can easily adopt.</vt:lpstr>
      <vt:lpstr>So what triggered this huge change?</vt:lpstr>
      <vt:lpstr>PowerPoint Presentation</vt:lpstr>
      <vt:lpstr>What followed next was months  of hard work.  </vt:lpstr>
      <vt:lpstr>Unlike most other societies in the area,  residents of the Vijay Nagar Housing Society have started  segregating their waste at home. </vt:lpstr>
      <vt:lpstr>How The Zero Waste Model Is Reducing Waste Load From Overgrowing Landfills?</vt:lpstr>
      <vt:lpstr>Problems they faced. </vt:lpstr>
      <vt:lpstr>CASE STUDY 2</vt:lpstr>
      <vt:lpstr>Chembur housing society-treats 90% of its trash at source </vt:lpstr>
      <vt:lpstr>PowerPoint Presentation</vt:lpstr>
      <vt:lpstr>ISSUES</vt:lpstr>
      <vt:lpstr>CONCLUSION:  Making a difference. </vt:lpstr>
      <vt:lpstr>Recommendations.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Mumbai Housing  Society Generates  Zero Waste.</dc:title>
  <dc:creator>Soham Singh</dc:creator>
  <cp:lastModifiedBy>Soham Singh</cp:lastModifiedBy>
  <cp:revision>26</cp:revision>
  <dcterms:created xsi:type="dcterms:W3CDTF">2020-02-21T16:41:08Z</dcterms:created>
  <dcterms:modified xsi:type="dcterms:W3CDTF">2020-02-27T05:42:14Z</dcterms:modified>
</cp:coreProperties>
</file>