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5143500" cx="9144000"/>
  <p:notesSz cx="6858000" cy="9144000"/>
  <p:embeddedFontLst>
    <p:embeddedFont>
      <p:font typeface="Work Sans"/>
      <p:regular r:id="rId26"/>
      <p:bold r:id="rId27"/>
      <p:italic r:id="rId28"/>
      <p:boldItalic r:id="rId29"/>
    </p:embeddedFont>
    <p:embeddedFont>
      <p:font typeface="Old Standard TT"/>
      <p:regular r:id="rId30"/>
      <p:bold r:id="rId31"/>
      <p:italic r:id="rId32"/>
    </p:embeddedFont>
    <p:embeddedFont>
      <p:font typeface="Work Sans Regular"/>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WorkSans-regular.fntdata"/><Relationship Id="rId25" Type="http://schemas.openxmlformats.org/officeDocument/2006/relationships/slide" Target="slides/slide21.xml"/><Relationship Id="rId28" Type="http://schemas.openxmlformats.org/officeDocument/2006/relationships/font" Target="fonts/WorkSans-italic.fntdata"/><Relationship Id="rId27" Type="http://schemas.openxmlformats.org/officeDocument/2006/relationships/font" Target="fonts/WorkSans-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WorkSans-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ldStandardTT-bold.fntdata"/><Relationship Id="rId30" Type="http://schemas.openxmlformats.org/officeDocument/2006/relationships/font" Target="fonts/OldStandardTT-regular.fntdata"/><Relationship Id="rId11" Type="http://schemas.openxmlformats.org/officeDocument/2006/relationships/slide" Target="slides/slide7.xml"/><Relationship Id="rId33" Type="http://schemas.openxmlformats.org/officeDocument/2006/relationships/font" Target="fonts/WorkSansRegular-regular.fntdata"/><Relationship Id="rId10" Type="http://schemas.openxmlformats.org/officeDocument/2006/relationships/slide" Target="slides/slide6.xml"/><Relationship Id="rId32" Type="http://schemas.openxmlformats.org/officeDocument/2006/relationships/font" Target="fonts/OldStandardTT-italic.fntdata"/><Relationship Id="rId13" Type="http://schemas.openxmlformats.org/officeDocument/2006/relationships/slide" Target="slides/slide9.xml"/><Relationship Id="rId35" Type="http://schemas.openxmlformats.org/officeDocument/2006/relationships/font" Target="fonts/WorkSansRegular-italic.fntdata"/><Relationship Id="rId12" Type="http://schemas.openxmlformats.org/officeDocument/2006/relationships/slide" Target="slides/slide8.xml"/><Relationship Id="rId34" Type="http://schemas.openxmlformats.org/officeDocument/2006/relationships/font" Target="fonts/WorkSansRegular-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WorkSansRegular-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74a584b0d4_9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4a584b0d4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83db2273fc_0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3db2273f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74a584b0d4_4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74a584b0d4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74a584b0d4_5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74a584b0d4_5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74a584b0d4_5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4a584b0d4_5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74a584b0d4_5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74a584b0d4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74a584b0d4_5_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74a584b0d4_5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35f391192_0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5f391192_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Google Shape;260;g35f391192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5f391192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35f391192_0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5f391192_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35ed75ccf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5ed75ccf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9" name="Shape 9"/>
        <p:cNvGrpSpPr/>
        <p:nvPr/>
      </p:nvGrpSpPr>
      <p:grpSpPr>
        <a:xfrm>
          <a:off x="0" y="0"/>
          <a:ext cx="0" cy="0"/>
          <a:chOff x="0" y="0"/>
          <a:chExt cx="0" cy="0"/>
        </a:xfrm>
      </p:grpSpPr>
      <p:sp>
        <p:nvSpPr>
          <p:cNvPr id="10" name="Google Shape;10;p2"/>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1048725" y="3058625"/>
            <a:ext cx="4914000" cy="11598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2" name="Shape 12"/>
        <p:cNvGrpSpPr/>
        <p:nvPr/>
      </p:nvGrpSpPr>
      <p:grpSpPr>
        <a:xfrm>
          <a:off x="0" y="0"/>
          <a:ext cx="0" cy="0"/>
          <a:chOff x="0" y="0"/>
          <a:chExt cx="0" cy="0"/>
        </a:xfrm>
      </p:grpSpPr>
      <p:sp>
        <p:nvSpPr>
          <p:cNvPr id="13" name="Google Shape;13;p3"/>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txBox="1"/>
          <p:nvPr>
            <p:ph type="ctrTitle"/>
          </p:nvPr>
        </p:nvSpPr>
        <p:spPr>
          <a:xfrm>
            <a:off x="1012800" y="2497750"/>
            <a:ext cx="4950000" cy="1159800"/>
          </a:xfrm>
          <a:prstGeom prst="rect">
            <a:avLst/>
          </a:prstGeom>
        </p:spPr>
        <p:txBody>
          <a:bodyPr anchorCtr="0" anchor="b" bIns="91425" lIns="91425" spcFirstLastPara="1" rIns="91425" wrap="square" tIns="91425">
            <a:noAutofit/>
          </a:bodyPr>
          <a:lstStyle>
            <a:lvl1pPr lvl="0" rtl="0">
              <a:spcBef>
                <a:spcPts val="0"/>
              </a:spcBef>
              <a:spcAft>
                <a:spcPts val="0"/>
              </a:spcAft>
              <a:buSzPts val="4000"/>
              <a:buNon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5" name="Google Shape;15;p3"/>
          <p:cNvSpPr txBox="1"/>
          <p:nvPr>
            <p:ph idx="1" type="subTitle"/>
          </p:nvPr>
        </p:nvSpPr>
        <p:spPr>
          <a:xfrm>
            <a:off x="1012800" y="3678252"/>
            <a:ext cx="4950000" cy="784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2000"/>
              <a:buNone/>
              <a:defRPr>
                <a:solidFill>
                  <a:srgbClr val="000000"/>
                </a:solidFill>
              </a:defRPr>
            </a:lvl1pPr>
            <a:lvl2pPr lvl="1" rtl="0">
              <a:spcBef>
                <a:spcPts val="0"/>
              </a:spcBef>
              <a:spcAft>
                <a:spcPts val="0"/>
              </a:spcAft>
              <a:buClr>
                <a:srgbClr val="000000"/>
              </a:buClr>
              <a:buSzPts val="2000"/>
              <a:buNone/>
              <a:defRPr>
                <a:solidFill>
                  <a:srgbClr val="000000"/>
                </a:solidFill>
              </a:defRPr>
            </a:lvl2pPr>
            <a:lvl3pPr lvl="2" rtl="0">
              <a:spcBef>
                <a:spcPts val="0"/>
              </a:spcBef>
              <a:spcAft>
                <a:spcPts val="0"/>
              </a:spcAft>
              <a:buClr>
                <a:srgbClr val="000000"/>
              </a:buClr>
              <a:buSzPts val="2000"/>
              <a:buNone/>
              <a:defRPr>
                <a:solidFill>
                  <a:srgbClr val="000000"/>
                </a:solidFill>
              </a:defRPr>
            </a:lvl3pPr>
            <a:lvl4pPr lvl="3" rtl="0">
              <a:spcBef>
                <a:spcPts val="0"/>
              </a:spcBef>
              <a:spcAft>
                <a:spcPts val="0"/>
              </a:spcAft>
              <a:buClr>
                <a:srgbClr val="000000"/>
              </a:buClr>
              <a:buSzPts val="2000"/>
              <a:buNone/>
              <a:defRPr>
                <a:solidFill>
                  <a:srgbClr val="000000"/>
                </a:solidFill>
              </a:defRPr>
            </a:lvl4pPr>
            <a:lvl5pPr lvl="4" rtl="0">
              <a:spcBef>
                <a:spcPts val="0"/>
              </a:spcBef>
              <a:spcAft>
                <a:spcPts val="0"/>
              </a:spcAft>
              <a:buClr>
                <a:srgbClr val="000000"/>
              </a:buClr>
              <a:buSzPts val="2000"/>
              <a:buNone/>
              <a:defRPr>
                <a:solidFill>
                  <a:srgbClr val="000000"/>
                </a:solidFill>
              </a:defRPr>
            </a:lvl5pPr>
            <a:lvl6pPr lvl="5" rtl="0">
              <a:spcBef>
                <a:spcPts val="0"/>
              </a:spcBef>
              <a:spcAft>
                <a:spcPts val="0"/>
              </a:spcAft>
              <a:buClr>
                <a:srgbClr val="000000"/>
              </a:buClr>
              <a:buSzPts val="2000"/>
              <a:buNone/>
              <a:defRPr>
                <a:solidFill>
                  <a:srgbClr val="000000"/>
                </a:solidFill>
              </a:defRPr>
            </a:lvl6pPr>
            <a:lvl7pPr lvl="6" rtl="0">
              <a:spcBef>
                <a:spcPts val="0"/>
              </a:spcBef>
              <a:spcAft>
                <a:spcPts val="0"/>
              </a:spcAft>
              <a:buClr>
                <a:srgbClr val="000000"/>
              </a:buClr>
              <a:buSzPts val="2000"/>
              <a:buNone/>
              <a:defRPr>
                <a:solidFill>
                  <a:srgbClr val="000000"/>
                </a:solidFill>
              </a:defRPr>
            </a:lvl7pPr>
            <a:lvl8pPr lvl="7" rtl="0">
              <a:spcBef>
                <a:spcPts val="0"/>
              </a:spcBef>
              <a:spcAft>
                <a:spcPts val="0"/>
              </a:spcAft>
              <a:buClr>
                <a:srgbClr val="000000"/>
              </a:buClr>
              <a:buSzPts val="2000"/>
              <a:buNone/>
              <a:defRPr>
                <a:solidFill>
                  <a:srgbClr val="000000"/>
                </a:solidFill>
              </a:defRPr>
            </a:lvl8pPr>
            <a:lvl9pPr lvl="8" rtl="0">
              <a:spcBef>
                <a:spcPts val="0"/>
              </a:spcBef>
              <a:spcAft>
                <a:spcPts val="0"/>
              </a:spcAft>
              <a:buClr>
                <a:srgbClr val="000000"/>
              </a:buClr>
              <a:buSzPts val="2000"/>
              <a:buNone/>
              <a:defRPr>
                <a:solidFill>
                  <a:srgbClr val="000000"/>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16" name="Shape 16"/>
        <p:cNvGrpSpPr/>
        <p:nvPr/>
      </p:nvGrpSpPr>
      <p:grpSpPr>
        <a:xfrm>
          <a:off x="0" y="0"/>
          <a:ext cx="0" cy="0"/>
          <a:chOff x="0" y="0"/>
          <a:chExt cx="0" cy="0"/>
        </a:xfrm>
      </p:grpSpPr>
      <p:sp>
        <p:nvSpPr>
          <p:cNvPr id="17" name="Google Shape;17;p4"/>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idx="1" type="body"/>
          </p:nvPr>
        </p:nvSpPr>
        <p:spPr>
          <a:xfrm>
            <a:off x="1804525" y="854775"/>
            <a:ext cx="5152200" cy="3505200"/>
          </a:xfrm>
          <a:prstGeom prst="rect">
            <a:avLst/>
          </a:prstGeom>
        </p:spPr>
        <p:txBody>
          <a:bodyPr anchorCtr="0" anchor="t" bIns="91425" lIns="91425" spcFirstLastPara="1" rIns="91425" wrap="square" tIns="91425">
            <a:noAutofit/>
          </a:bodyPr>
          <a:lstStyle>
            <a:lvl1pPr indent="-431800" lvl="0" marL="457200" rtl="0">
              <a:lnSpc>
                <a:spcPct val="115000"/>
              </a:lnSpc>
              <a:spcBef>
                <a:spcPts val="600"/>
              </a:spcBef>
              <a:spcAft>
                <a:spcPts val="0"/>
              </a:spcAft>
              <a:buSzPts val="3200"/>
              <a:buChar char="▪"/>
              <a:defRPr i="1" sz="3200"/>
            </a:lvl1pPr>
            <a:lvl2pPr indent="-431800" lvl="1" marL="914400" rtl="0">
              <a:lnSpc>
                <a:spcPct val="115000"/>
              </a:lnSpc>
              <a:spcBef>
                <a:spcPts val="0"/>
              </a:spcBef>
              <a:spcAft>
                <a:spcPts val="0"/>
              </a:spcAft>
              <a:buSzPts val="3200"/>
              <a:buChar char="□"/>
              <a:defRPr i="1" sz="3200"/>
            </a:lvl2pPr>
            <a:lvl3pPr indent="-431800" lvl="2" marL="1371600" rtl="0">
              <a:lnSpc>
                <a:spcPct val="115000"/>
              </a:lnSpc>
              <a:spcBef>
                <a:spcPts val="0"/>
              </a:spcBef>
              <a:spcAft>
                <a:spcPts val="0"/>
              </a:spcAft>
              <a:buSzPts val="3200"/>
              <a:buChar char="□"/>
              <a:defRPr i="1" sz="3200"/>
            </a:lvl3pPr>
            <a:lvl4pPr indent="-431800" lvl="3" marL="1828800" rtl="0">
              <a:lnSpc>
                <a:spcPct val="115000"/>
              </a:lnSpc>
              <a:spcBef>
                <a:spcPts val="0"/>
              </a:spcBef>
              <a:spcAft>
                <a:spcPts val="0"/>
              </a:spcAft>
              <a:buSzPts val="3200"/>
              <a:buChar char="□"/>
              <a:defRPr i="1" sz="3200"/>
            </a:lvl4pPr>
            <a:lvl5pPr indent="-431800" lvl="4" marL="2286000" rtl="0">
              <a:lnSpc>
                <a:spcPct val="115000"/>
              </a:lnSpc>
              <a:spcBef>
                <a:spcPts val="0"/>
              </a:spcBef>
              <a:spcAft>
                <a:spcPts val="0"/>
              </a:spcAft>
              <a:buSzPts val="3200"/>
              <a:buChar char="○"/>
              <a:defRPr i="1" sz="3200"/>
            </a:lvl5pPr>
            <a:lvl6pPr indent="-431800" lvl="5" marL="2743200" rtl="0">
              <a:lnSpc>
                <a:spcPct val="115000"/>
              </a:lnSpc>
              <a:spcBef>
                <a:spcPts val="0"/>
              </a:spcBef>
              <a:spcAft>
                <a:spcPts val="0"/>
              </a:spcAft>
              <a:buSzPts val="3200"/>
              <a:buChar char="■"/>
              <a:defRPr i="1" sz="3200"/>
            </a:lvl6pPr>
            <a:lvl7pPr indent="-431800" lvl="6" marL="3200400" rtl="0">
              <a:lnSpc>
                <a:spcPct val="115000"/>
              </a:lnSpc>
              <a:spcBef>
                <a:spcPts val="0"/>
              </a:spcBef>
              <a:spcAft>
                <a:spcPts val="0"/>
              </a:spcAft>
              <a:buSzPts val="3200"/>
              <a:buChar char="●"/>
              <a:defRPr i="1" sz="3200"/>
            </a:lvl7pPr>
            <a:lvl8pPr indent="-431800" lvl="7" marL="3657600" rtl="0">
              <a:lnSpc>
                <a:spcPct val="115000"/>
              </a:lnSpc>
              <a:spcBef>
                <a:spcPts val="0"/>
              </a:spcBef>
              <a:spcAft>
                <a:spcPts val="0"/>
              </a:spcAft>
              <a:buSzPts val="3200"/>
              <a:buChar char="○"/>
              <a:defRPr i="1" sz="3200"/>
            </a:lvl8pPr>
            <a:lvl9pPr indent="-431800" lvl="8" marL="4114800">
              <a:lnSpc>
                <a:spcPct val="115000"/>
              </a:lnSpc>
              <a:spcBef>
                <a:spcPts val="0"/>
              </a:spcBef>
              <a:spcAft>
                <a:spcPts val="0"/>
              </a:spcAft>
              <a:buSzPts val="3200"/>
              <a:buChar char="■"/>
              <a:defRPr i="1" sz="3200"/>
            </a:lvl9pPr>
          </a:lstStyle>
          <a:p/>
        </p:txBody>
      </p:sp>
      <p:sp>
        <p:nvSpPr>
          <p:cNvPr id="19" name="Google Shape;19;p4"/>
          <p:cNvSpPr/>
          <p:nvPr/>
        </p:nvSpPr>
        <p:spPr>
          <a:xfrm>
            <a:off x="617750" y="603375"/>
            <a:ext cx="948000" cy="948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809196" y="854775"/>
            <a:ext cx="565108" cy="445200"/>
          </a:xfrm>
          <a:prstGeom prst="rect">
            <a:avLst/>
          </a:prstGeom>
        </p:spPr>
        <p:txBody>
          <a:bodyPr>
            <a:prstTxWarp prst="textPlain"/>
          </a:bodyPr>
          <a:lstStyle/>
          <a:p>
            <a:pPr lvl="0" algn="ctr"/>
            <a:r>
              <a:rPr b="1" i="0">
                <a:ln>
                  <a:noFill/>
                </a:ln>
                <a:solidFill>
                  <a:srgbClr val="FFFFFF"/>
                </a:solidFill>
                <a:latin typeface="Arial"/>
              </a:rPr>
              <a:t>“</a:t>
            </a:r>
          </a:p>
        </p:txBody>
      </p:sp>
      <p:sp>
        <p:nvSpPr>
          <p:cNvPr id="21" name="Google Shape;21;p4"/>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22" name="Shape 22"/>
        <p:cNvGrpSpPr/>
        <p:nvPr/>
      </p:nvGrpSpPr>
      <p:grpSpPr>
        <a:xfrm>
          <a:off x="0" y="0"/>
          <a:ext cx="0" cy="0"/>
          <a:chOff x="0" y="0"/>
          <a:chExt cx="0" cy="0"/>
        </a:xfrm>
      </p:grpSpPr>
      <p:sp>
        <p:nvSpPr>
          <p:cNvPr id="23" name="Google Shape;23;p5"/>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5"/>
          <p:cNvSpPr txBox="1"/>
          <p:nvPr>
            <p:ph type="title"/>
          </p:nvPr>
        </p:nvSpPr>
        <p:spPr>
          <a:xfrm>
            <a:off x="869150" y="847600"/>
            <a:ext cx="5092200" cy="1360200"/>
          </a:xfrm>
          <a:prstGeom prst="rect">
            <a:avLst/>
          </a:prstGeom>
        </p:spPr>
        <p:txBody>
          <a:bodyPr anchorCtr="0" anchor="b"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5" name="Google Shape;25;p5"/>
          <p:cNvSpPr txBox="1"/>
          <p:nvPr>
            <p:ph idx="1" type="body"/>
          </p:nvPr>
        </p:nvSpPr>
        <p:spPr>
          <a:xfrm>
            <a:off x="869150" y="2312925"/>
            <a:ext cx="7405800" cy="20040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55600" lvl="3" marL="1828800">
              <a:spcBef>
                <a:spcPts val="0"/>
              </a:spcBef>
              <a:spcAft>
                <a:spcPts val="0"/>
              </a:spcAft>
              <a:buSzPts val="2000"/>
              <a:buChar char="□"/>
              <a:defRPr/>
            </a:lvl4pPr>
            <a:lvl5pPr indent="-355600" lvl="4" marL="2286000">
              <a:spcBef>
                <a:spcPts val="0"/>
              </a:spcBef>
              <a:spcAft>
                <a:spcPts val="0"/>
              </a:spcAft>
              <a:buSzPts val="2000"/>
              <a:buChar char="○"/>
              <a:defRPr/>
            </a:lvl5pPr>
            <a:lvl6pPr indent="-355600" lvl="5" marL="2743200">
              <a:spcBef>
                <a:spcPts val="0"/>
              </a:spcBef>
              <a:spcAft>
                <a:spcPts val="0"/>
              </a:spcAft>
              <a:buSzPts val="2000"/>
              <a:buChar char="■"/>
              <a:defRPr/>
            </a:lvl6pPr>
            <a:lvl7pPr indent="-355600" lvl="6" marL="3200400">
              <a:spcBef>
                <a:spcPts val="0"/>
              </a:spcBef>
              <a:spcAft>
                <a:spcPts val="0"/>
              </a:spcAft>
              <a:buSzPts val="2000"/>
              <a:buChar char="●"/>
              <a:defRPr/>
            </a:lvl7pPr>
            <a:lvl8pPr indent="-355600" lvl="7" marL="3657600">
              <a:spcBef>
                <a:spcPts val="0"/>
              </a:spcBef>
              <a:spcAft>
                <a:spcPts val="0"/>
              </a:spcAft>
              <a:buSzPts val="2000"/>
              <a:buChar char="○"/>
              <a:defRPr/>
            </a:lvl8pPr>
            <a:lvl9pPr indent="-355600" lvl="8" marL="4114800">
              <a:spcBef>
                <a:spcPts val="0"/>
              </a:spcBef>
              <a:spcAft>
                <a:spcPts val="0"/>
              </a:spcAft>
              <a:buSzPts val="2000"/>
              <a:buChar char="■"/>
              <a:defRPr/>
            </a:lvl9pPr>
          </a:lstStyle>
          <a:p/>
        </p:txBody>
      </p:sp>
      <p:sp>
        <p:nvSpPr>
          <p:cNvPr id="26" name="Google Shape;26;p5"/>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27" name="Shape 27"/>
        <p:cNvGrpSpPr/>
        <p:nvPr/>
      </p:nvGrpSpPr>
      <p:grpSpPr>
        <a:xfrm>
          <a:off x="0" y="0"/>
          <a:ext cx="0" cy="0"/>
          <a:chOff x="0" y="0"/>
          <a:chExt cx="0" cy="0"/>
        </a:xfrm>
      </p:grpSpPr>
      <p:sp>
        <p:nvSpPr>
          <p:cNvPr id="28" name="Google Shape;28;p6"/>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6"/>
          <p:cNvSpPr txBox="1"/>
          <p:nvPr>
            <p:ph type="title"/>
          </p:nvPr>
        </p:nvSpPr>
        <p:spPr>
          <a:xfrm>
            <a:off x="869150" y="847600"/>
            <a:ext cx="5092200" cy="1360200"/>
          </a:xfrm>
          <a:prstGeom prst="rect">
            <a:avLst/>
          </a:prstGeom>
        </p:spPr>
        <p:txBody>
          <a:bodyPr anchorCtr="0" anchor="b"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0" name="Google Shape;30;p6"/>
          <p:cNvSpPr txBox="1"/>
          <p:nvPr>
            <p:ph idx="1" type="body"/>
          </p:nvPr>
        </p:nvSpPr>
        <p:spPr>
          <a:xfrm>
            <a:off x="869150" y="2312925"/>
            <a:ext cx="3594600" cy="21333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6"/>
          <p:cNvSpPr txBox="1"/>
          <p:nvPr>
            <p:ph idx="2" type="body"/>
          </p:nvPr>
        </p:nvSpPr>
        <p:spPr>
          <a:xfrm>
            <a:off x="4680228" y="2312925"/>
            <a:ext cx="3594600" cy="21333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2" name="Google Shape;32;p6"/>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33" name="Shape 33"/>
        <p:cNvGrpSpPr/>
        <p:nvPr/>
      </p:nvGrpSpPr>
      <p:grpSpPr>
        <a:xfrm>
          <a:off x="0" y="0"/>
          <a:ext cx="0" cy="0"/>
          <a:chOff x="0" y="0"/>
          <a:chExt cx="0" cy="0"/>
        </a:xfrm>
      </p:grpSpPr>
      <p:sp>
        <p:nvSpPr>
          <p:cNvPr id="34" name="Google Shape;34;p7"/>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869150" y="847600"/>
            <a:ext cx="5092200" cy="1360200"/>
          </a:xfrm>
          <a:prstGeom prst="rect">
            <a:avLst/>
          </a:prstGeom>
        </p:spPr>
        <p:txBody>
          <a:bodyPr anchorCtr="0" anchor="b" bIns="91425" lIns="91425" spcFirstLastPara="1" rIns="91425" wrap="square" tIns="9142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6" name="Google Shape;36;p7"/>
          <p:cNvSpPr txBox="1"/>
          <p:nvPr>
            <p:ph idx="1" type="body"/>
          </p:nvPr>
        </p:nvSpPr>
        <p:spPr>
          <a:xfrm>
            <a:off x="869150" y="2312925"/>
            <a:ext cx="2366400" cy="20400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7" name="Google Shape;37;p7"/>
          <p:cNvSpPr txBox="1"/>
          <p:nvPr>
            <p:ph idx="2" type="body"/>
          </p:nvPr>
        </p:nvSpPr>
        <p:spPr>
          <a:xfrm>
            <a:off x="3356739" y="2312925"/>
            <a:ext cx="2366400" cy="20400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8" name="Google Shape;38;p7"/>
          <p:cNvSpPr txBox="1"/>
          <p:nvPr>
            <p:ph idx="3" type="body"/>
          </p:nvPr>
        </p:nvSpPr>
        <p:spPr>
          <a:xfrm>
            <a:off x="5844329" y="2312925"/>
            <a:ext cx="2366400" cy="20400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9" name="Google Shape;39;p7"/>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0" name="Shape 40"/>
        <p:cNvGrpSpPr/>
        <p:nvPr/>
      </p:nvGrpSpPr>
      <p:grpSpPr>
        <a:xfrm>
          <a:off x="0" y="0"/>
          <a:ext cx="0" cy="0"/>
          <a:chOff x="0" y="0"/>
          <a:chExt cx="0" cy="0"/>
        </a:xfrm>
      </p:grpSpPr>
      <p:sp>
        <p:nvSpPr>
          <p:cNvPr id="41" name="Google Shape;41;p8"/>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ph type="title"/>
          </p:nvPr>
        </p:nvSpPr>
        <p:spPr>
          <a:xfrm>
            <a:off x="869150" y="847600"/>
            <a:ext cx="5092200" cy="1360200"/>
          </a:xfrm>
          <a:prstGeom prst="rect">
            <a:avLst/>
          </a:prstGeom>
        </p:spPr>
        <p:txBody>
          <a:bodyPr anchorCtr="0" anchor="b"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43" name="Google Shape;43;p8"/>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4" name="Shape 44"/>
        <p:cNvGrpSpPr/>
        <p:nvPr/>
      </p:nvGrpSpPr>
      <p:grpSpPr>
        <a:xfrm>
          <a:off x="0" y="0"/>
          <a:ext cx="0" cy="0"/>
          <a:chOff x="0" y="0"/>
          <a:chExt cx="0" cy="0"/>
        </a:xfrm>
      </p:grpSpPr>
      <p:sp>
        <p:nvSpPr>
          <p:cNvPr id="45" name="Google Shape;45;p9"/>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idx="1" type="body"/>
          </p:nvPr>
        </p:nvSpPr>
        <p:spPr>
          <a:xfrm>
            <a:off x="840425" y="3949100"/>
            <a:ext cx="7463100" cy="5196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SzPts val="1800"/>
              <a:buFont typeface="Work Sans"/>
              <a:buNone/>
              <a:defRPr b="1" sz="1800">
                <a:latin typeface="Work Sans"/>
                <a:ea typeface="Work Sans"/>
                <a:cs typeface="Work Sans"/>
                <a:sym typeface="Work Sans"/>
              </a:defRPr>
            </a:lvl1pPr>
          </a:lstStyle>
          <a:p/>
        </p:txBody>
      </p:sp>
      <p:sp>
        <p:nvSpPr>
          <p:cNvPr id="47" name="Google Shape;47;p9"/>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atin typeface="Work Sans"/>
                <a:ea typeface="Work Sans"/>
                <a:cs typeface="Work Sans"/>
                <a:sym typeface="Work Sans"/>
              </a:defRPr>
            </a:lvl1pPr>
            <a:lvl2pPr lvl="1">
              <a:buNone/>
              <a:defRPr>
                <a:latin typeface="Work Sans"/>
                <a:ea typeface="Work Sans"/>
                <a:cs typeface="Work Sans"/>
                <a:sym typeface="Work Sans"/>
              </a:defRPr>
            </a:lvl2pPr>
            <a:lvl3pPr lvl="2">
              <a:buNone/>
              <a:defRPr>
                <a:latin typeface="Work Sans"/>
                <a:ea typeface="Work Sans"/>
                <a:cs typeface="Work Sans"/>
                <a:sym typeface="Work Sans"/>
              </a:defRPr>
            </a:lvl3pPr>
            <a:lvl4pPr lvl="3">
              <a:buNone/>
              <a:defRPr>
                <a:latin typeface="Work Sans"/>
                <a:ea typeface="Work Sans"/>
                <a:cs typeface="Work Sans"/>
                <a:sym typeface="Work Sans"/>
              </a:defRPr>
            </a:lvl4pPr>
            <a:lvl5pPr lvl="4">
              <a:buNone/>
              <a:defRPr>
                <a:latin typeface="Work Sans"/>
                <a:ea typeface="Work Sans"/>
                <a:cs typeface="Work Sans"/>
                <a:sym typeface="Work Sans"/>
              </a:defRPr>
            </a:lvl5pPr>
            <a:lvl6pPr lvl="5">
              <a:buNone/>
              <a:defRPr>
                <a:latin typeface="Work Sans"/>
                <a:ea typeface="Work Sans"/>
                <a:cs typeface="Work Sans"/>
                <a:sym typeface="Work Sans"/>
              </a:defRPr>
            </a:lvl6pPr>
            <a:lvl7pPr lvl="6">
              <a:buNone/>
              <a:defRPr>
                <a:latin typeface="Work Sans"/>
                <a:ea typeface="Work Sans"/>
                <a:cs typeface="Work Sans"/>
                <a:sym typeface="Work Sans"/>
              </a:defRPr>
            </a:lvl7pPr>
            <a:lvl8pPr lvl="7">
              <a:buNone/>
              <a:defRPr>
                <a:latin typeface="Work Sans"/>
                <a:ea typeface="Work Sans"/>
                <a:cs typeface="Work Sans"/>
                <a:sym typeface="Work Sans"/>
              </a:defRPr>
            </a:lvl8pPr>
            <a:lvl9pPr lvl="8">
              <a:buNone/>
              <a:defRPr>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0"/>
          <p:cNvSpPr/>
          <p:nvPr/>
        </p:nvSpPr>
        <p:spPr>
          <a:xfrm>
            <a:off x="198600" y="198600"/>
            <a:ext cx="8746800" cy="4760700"/>
          </a:xfrm>
          <a:prstGeom prst="frame">
            <a:avLst>
              <a:gd fmla="val 4126" name="adj1"/>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0"/>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reverse">
  <p:cSld name="BLANK_1">
    <p:bg>
      <p:bgPr>
        <a:solidFill>
          <a:srgbClr val="000000"/>
        </a:solidFill>
      </p:bgPr>
    </p:bg>
    <p:spTree>
      <p:nvGrpSpPr>
        <p:cNvPr id="51" name="Shape 51"/>
        <p:cNvGrpSpPr/>
        <p:nvPr/>
      </p:nvGrpSpPr>
      <p:grpSpPr>
        <a:xfrm>
          <a:off x="0" y="0"/>
          <a:ext cx="0" cy="0"/>
          <a:chOff x="0" y="0"/>
          <a:chExt cx="0" cy="0"/>
        </a:xfrm>
      </p:grpSpPr>
      <p:sp>
        <p:nvSpPr>
          <p:cNvPr id="52" name="Google Shape;52;p11"/>
          <p:cNvSpPr/>
          <p:nvPr/>
        </p:nvSpPr>
        <p:spPr>
          <a:xfrm>
            <a:off x="198600" y="198600"/>
            <a:ext cx="8746800" cy="4760700"/>
          </a:xfrm>
          <a:prstGeom prst="frame">
            <a:avLst>
              <a:gd fmla="val 412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69150" y="847600"/>
            <a:ext cx="5092200" cy="13602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1pPr>
            <a:lvl2pPr lvl="1">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2pPr>
            <a:lvl3pPr lvl="2">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3pPr>
            <a:lvl4pPr lvl="3">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4pPr>
            <a:lvl5pPr lvl="4">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5pPr>
            <a:lvl6pPr lvl="5">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6pPr>
            <a:lvl7pPr lvl="6">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7pPr>
            <a:lvl8pPr lvl="7">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8pPr>
            <a:lvl9pPr lvl="8">
              <a:spcBef>
                <a:spcPts val="0"/>
              </a:spcBef>
              <a:spcAft>
                <a:spcPts val="0"/>
              </a:spcAft>
              <a:buClr>
                <a:schemeClr val="dk1"/>
              </a:buClr>
              <a:buSzPts val="4000"/>
              <a:buFont typeface="Work Sans"/>
              <a:buNone/>
              <a:defRPr b="1" sz="4000">
                <a:solidFill>
                  <a:schemeClr val="dk1"/>
                </a:solidFill>
                <a:latin typeface="Work Sans"/>
                <a:ea typeface="Work Sans"/>
                <a:cs typeface="Work Sans"/>
                <a:sym typeface="Work Sans"/>
              </a:defRPr>
            </a:lvl9pPr>
          </a:lstStyle>
          <a:p/>
        </p:txBody>
      </p:sp>
      <p:sp>
        <p:nvSpPr>
          <p:cNvPr id="7" name="Google Shape;7;p1"/>
          <p:cNvSpPr txBox="1"/>
          <p:nvPr>
            <p:ph idx="1" type="body"/>
          </p:nvPr>
        </p:nvSpPr>
        <p:spPr>
          <a:xfrm>
            <a:off x="869150" y="2312925"/>
            <a:ext cx="7405800" cy="2004000"/>
          </a:xfrm>
          <a:prstGeom prst="rect">
            <a:avLst/>
          </a:prstGeom>
          <a:noFill/>
          <a:ln>
            <a:noFill/>
          </a:ln>
        </p:spPr>
        <p:txBody>
          <a:bodyPr anchorCtr="0" anchor="t" bIns="91425" lIns="91425" spcFirstLastPara="1" rIns="91425" wrap="square" tIns="91425">
            <a:noAutofit/>
          </a:bodyPr>
          <a:lstStyle>
            <a:lvl1pPr indent="-355600" lvl="0" marL="457200">
              <a:spcBef>
                <a:spcPts val="60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1pPr>
            <a:lvl2pPr indent="-355600" lvl="1" marL="9144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2pPr>
            <a:lvl3pPr indent="-355600" lvl="2" marL="13716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3pPr>
            <a:lvl4pPr indent="-355600" lvl="3" marL="18288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4pPr>
            <a:lvl5pPr indent="-355600" lvl="4" marL="22860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5pPr>
            <a:lvl6pPr indent="-355600" lvl="5" marL="27432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6pPr>
            <a:lvl7pPr indent="-355600" lvl="6" marL="32004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7pPr>
            <a:lvl8pPr indent="-355600" lvl="7" marL="36576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8pPr>
            <a:lvl9pPr indent="-355600" lvl="8" marL="4114800">
              <a:spcBef>
                <a:spcPts val="0"/>
              </a:spcBef>
              <a:spcAft>
                <a:spcPts val="0"/>
              </a:spcAft>
              <a:buClr>
                <a:schemeClr val="dk1"/>
              </a:buClr>
              <a:buSzPts val="2000"/>
              <a:buFont typeface="Work Sans Regular"/>
              <a:buChar char="■"/>
              <a:defRPr sz="2000">
                <a:solidFill>
                  <a:schemeClr val="dk1"/>
                </a:solidFill>
                <a:latin typeface="Work Sans Regular"/>
                <a:ea typeface="Work Sans Regular"/>
                <a:cs typeface="Work Sans Regular"/>
                <a:sym typeface="Work Sans Regular"/>
              </a:defRPr>
            </a:lvl9pPr>
          </a:lstStyle>
          <a:p/>
        </p:txBody>
      </p:sp>
      <p:sp>
        <p:nvSpPr>
          <p:cNvPr id="8" name="Google Shape;8;p1"/>
          <p:cNvSpPr txBox="1"/>
          <p:nvPr>
            <p:ph idx="12" type="sldNum"/>
          </p:nvPr>
        </p:nvSpPr>
        <p:spPr>
          <a:xfrm>
            <a:off x="8159499" y="4393278"/>
            <a:ext cx="548700" cy="393600"/>
          </a:xfrm>
          <a:prstGeom prst="rect">
            <a:avLst/>
          </a:prstGeom>
          <a:noFill/>
          <a:ln>
            <a:noFill/>
          </a:ln>
        </p:spPr>
        <p:txBody>
          <a:bodyPr anchorCtr="0" anchor="ctr" bIns="91425" lIns="91425" spcFirstLastPara="1" rIns="91425" wrap="square" tIns="91425">
            <a:noAutofit/>
          </a:bodyPr>
          <a:lstStyle>
            <a:lvl1pPr lvl="0" algn="r">
              <a:buNone/>
              <a:defRPr b="1" sz="1300">
                <a:solidFill>
                  <a:schemeClr val="dk1"/>
                </a:solidFill>
                <a:latin typeface="Work Sans"/>
                <a:ea typeface="Work Sans"/>
                <a:cs typeface="Work Sans"/>
                <a:sym typeface="Work Sans"/>
              </a:defRPr>
            </a:lvl1pPr>
            <a:lvl2pPr lvl="1" algn="r">
              <a:buNone/>
              <a:defRPr b="1" sz="1300">
                <a:solidFill>
                  <a:schemeClr val="dk1"/>
                </a:solidFill>
                <a:latin typeface="Work Sans"/>
                <a:ea typeface="Work Sans"/>
                <a:cs typeface="Work Sans"/>
                <a:sym typeface="Work Sans"/>
              </a:defRPr>
            </a:lvl2pPr>
            <a:lvl3pPr lvl="2" algn="r">
              <a:buNone/>
              <a:defRPr b="1" sz="1300">
                <a:solidFill>
                  <a:schemeClr val="dk1"/>
                </a:solidFill>
                <a:latin typeface="Work Sans"/>
                <a:ea typeface="Work Sans"/>
                <a:cs typeface="Work Sans"/>
                <a:sym typeface="Work Sans"/>
              </a:defRPr>
            </a:lvl3pPr>
            <a:lvl4pPr lvl="3" algn="r">
              <a:buNone/>
              <a:defRPr b="1" sz="1300">
                <a:solidFill>
                  <a:schemeClr val="dk1"/>
                </a:solidFill>
                <a:latin typeface="Work Sans"/>
                <a:ea typeface="Work Sans"/>
                <a:cs typeface="Work Sans"/>
                <a:sym typeface="Work Sans"/>
              </a:defRPr>
            </a:lvl4pPr>
            <a:lvl5pPr lvl="4" algn="r">
              <a:buNone/>
              <a:defRPr b="1" sz="1300">
                <a:solidFill>
                  <a:schemeClr val="dk1"/>
                </a:solidFill>
                <a:latin typeface="Work Sans"/>
                <a:ea typeface="Work Sans"/>
                <a:cs typeface="Work Sans"/>
                <a:sym typeface="Work Sans"/>
              </a:defRPr>
            </a:lvl5pPr>
            <a:lvl6pPr lvl="5" algn="r">
              <a:buNone/>
              <a:defRPr b="1" sz="1300">
                <a:solidFill>
                  <a:schemeClr val="dk1"/>
                </a:solidFill>
                <a:latin typeface="Work Sans"/>
                <a:ea typeface="Work Sans"/>
                <a:cs typeface="Work Sans"/>
                <a:sym typeface="Work Sans"/>
              </a:defRPr>
            </a:lvl6pPr>
            <a:lvl7pPr lvl="6" algn="r">
              <a:buNone/>
              <a:defRPr b="1" sz="1300">
                <a:solidFill>
                  <a:schemeClr val="dk1"/>
                </a:solidFill>
                <a:latin typeface="Work Sans"/>
                <a:ea typeface="Work Sans"/>
                <a:cs typeface="Work Sans"/>
                <a:sym typeface="Work Sans"/>
              </a:defRPr>
            </a:lvl7pPr>
            <a:lvl8pPr lvl="7" algn="r">
              <a:buNone/>
              <a:defRPr b="1" sz="1300">
                <a:solidFill>
                  <a:schemeClr val="dk1"/>
                </a:solidFill>
                <a:latin typeface="Work Sans"/>
                <a:ea typeface="Work Sans"/>
                <a:cs typeface="Work Sans"/>
                <a:sym typeface="Work Sans"/>
              </a:defRPr>
            </a:lvl8pPr>
            <a:lvl9pPr lvl="8" algn="r">
              <a:buNone/>
              <a:defRPr b="1" sz="1300">
                <a:solidFill>
                  <a:schemeClr val="dk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s://www.google.com/search?q=Ramesh+Sippy&amp;stick=H4sIAAAAAAAAAOPgE-LUz9U3MIpPrshRAjPNjbLiU7TEspOt9NMyc3LBhFVKZlFqckl-0SJWnqDE3NTiDIXgzIKCyh2sjABf4LSPQgAAAA&amp;sa=X&amp;ved=2ahUKEwj4uuunx_joAhVn4jgGHUy-BeEQmxMoATAvegQIFhA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drive.google.com/file/d/1_m8MZV_BPVQ0BRZTzie73-tbyuIguYZs/view" TargetMode="Externa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drive.google.com/file/d/1IHIot_y8FInrj3HgkeGTIRNvDFLsBKXk/view" TargetMode="Externa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drive.google.com/file/d/13e93ZPcVZvDA01jz7oxlAmGMYZnGsSJ0/view"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 name="Shape 57"/>
        <p:cNvGrpSpPr/>
        <p:nvPr/>
      </p:nvGrpSpPr>
      <p:grpSpPr>
        <a:xfrm>
          <a:off x="0" y="0"/>
          <a:ext cx="0" cy="0"/>
          <a:chOff x="0" y="0"/>
          <a:chExt cx="0" cy="0"/>
        </a:xfrm>
      </p:grpSpPr>
      <p:sp>
        <p:nvSpPr>
          <p:cNvPr id="58" name="Google Shape;58;p12"/>
          <p:cNvSpPr txBox="1"/>
          <p:nvPr>
            <p:ph type="ctrTitle"/>
          </p:nvPr>
        </p:nvSpPr>
        <p:spPr>
          <a:xfrm>
            <a:off x="488450" y="2835100"/>
            <a:ext cx="7277100" cy="100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Movies: 1966 - 1980</a:t>
            </a:r>
            <a:endParaRPr/>
          </a:p>
        </p:txBody>
      </p:sp>
      <p:grpSp>
        <p:nvGrpSpPr>
          <p:cNvPr id="59" name="Google Shape;59;p12"/>
          <p:cNvGrpSpPr/>
          <p:nvPr/>
        </p:nvGrpSpPr>
        <p:grpSpPr>
          <a:xfrm>
            <a:off x="6867248" y="652997"/>
            <a:ext cx="1580904" cy="1684493"/>
            <a:chOff x="5970800" y="1619250"/>
            <a:chExt cx="428650" cy="456725"/>
          </a:xfrm>
        </p:grpSpPr>
        <p:sp>
          <p:nvSpPr>
            <p:cNvPr id="60" name="Google Shape;60;p12"/>
            <p:cNvSpPr/>
            <p:nvPr/>
          </p:nvSpPr>
          <p:spPr>
            <a:xfrm>
              <a:off x="5970800" y="1674200"/>
              <a:ext cx="377975" cy="377950"/>
            </a:xfrm>
            <a:custGeom>
              <a:rect b="b" l="l" r="r" t="t"/>
              <a:pathLst>
                <a:path extrusionOk="0" h="15118" w="15119">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2"/>
            <p:cNvSpPr/>
            <p:nvPr/>
          </p:nvSpPr>
          <p:spPr>
            <a:xfrm>
              <a:off x="6068500" y="1771875"/>
              <a:ext cx="182575" cy="182600"/>
            </a:xfrm>
            <a:custGeom>
              <a:rect b="b" l="l" r="r" t="t"/>
              <a:pathLst>
                <a:path extrusionOk="0" h="7304" w="7303">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2"/>
            <p:cNvSpPr/>
            <p:nvPr/>
          </p:nvSpPr>
          <p:spPr>
            <a:xfrm>
              <a:off x="5981175" y="2005125"/>
              <a:ext cx="75125" cy="70850"/>
            </a:xfrm>
            <a:custGeom>
              <a:rect b="b" l="l" r="r" t="t"/>
              <a:pathLst>
                <a:path extrusionOk="0" h="2834" w="3005">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p:nvPr/>
          </p:nvSpPr>
          <p:spPr>
            <a:xfrm>
              <a:off x="6263875" y="2005125"/>
              <a:ext cx="74525" cy="70850"/>
            </a:xfrm>
            <a:custGeom>
              <a:rect b="b" l="l" r="r" t="t"/>
              <a:pathLst>
                <a:path extrusionOk="0" h="2834" w="2981">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2"/>
            <p:cNvSpPr/>
            <p:nvPr/>
          </p:nvSpPr>
          <p:spPr>
            <a:xfrm>
              <a:off x="6147875" y="1619250"/>
              <a:ext cx="251575" cy="255850"/>
            </a:xfrm>
            <a:custGeom>
              <a:rect b="b" l="l" r="r" t="t"/>
              <a:pathLst>
                <a:path extrusionOk="0" h="10234" w="10063">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 name="Google Shape;65;p12"/>
          <p:cNvSpPr txBox="1"/>
          <p:nvPr/>
        </p:nvSpPr>
        <p:spPr>
          <a:xfrm>
            <a:off x="627525" y="3731550"/>
            <a:ext cx="3070500" cy="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Work Sans Regular"/>
                <a:ea typeface="Work Sans Regular"/>
                <a:cs typeface="Work Sans Regular"/>
                <a:sym typeface="Work Sans Regular"/>
              </a:rPr>
              <a:t>Pronami Khan</a:t>
            </a:r>
            <a:endParaRPr>
              <a:latin typeface="Work Sans Regular"/>
              <a:ea typeface="Work Sans Regular"/>
              <a:cs typeface="Work Sans Regular"/>
              <a:sym typeface="Work Sans Regular"/>
            </a:endParaRPr>
          </a:p>
          <a:p>
            <a:pPr indent="0" lvl="0" marL="0" rtl="0" algn="l">
              <a:spcBef>
                <a:spcPts val="0"/>
              </a:spcBef>
              <a:spcAft>
                <a:spcPts val="0"/>
              </a:spcAft>
              <a:buNone/>
            </a:pPr>
            <a:r>
              <a:rPr lang="en">
                <a:latin typeface="Work Sans Regular"/>
                <a:ea typeface="Work Sans Regular"/>
                <a:cs typeface="Work Sans Regular"/>
                <a:sym typeface="Work Sans Regular"/>
              </a:rPr>
              <a:t>Surakshta Shetty</a:t>
            </a:r>
            <a:endParaRPr>
              <a:latin typeface="Work Sans Regular"/>
              <a:ea typeface="Work Sans Regular"/>
              <a:cs typeface="Work Sans Regular"/>
              <a:sym typeface="Work Sans Regular"/>
            </a:endParaRPr>
          </a:p>
          <a:p>
            <a:pPr indent="0" lvl="0" marL="0" rtl="0" algn="l">
              <a:spcBef>
                <a:spcPts val="0"/>
              </a:spcBef>
              <a:spcAft>
                <a:spcPts val="0"/>
              </a:spcAft>
              <a:buNone/>
            </a:pPr>
            <a:r>
              <a:rPr lang="en">
                <a:latin typeface="Work Sans Regular"/>
                <a:ea typeface="Work Sans Regular"/>
                <a:cs typeface="Work Sans Regular"/>
                <a:sym typeface="Work Sans Regular"/>
              </a:rPr>
              <a:t>Shrishti Poddar </a:t>
            </a:r>
            <a:endParaRPr>
              <a:latin typeface="Work Sans Regular"/>
              <a:ea typeface="Work Sans Regular"/>
              <a:cs typeface="Work Sans Regular"/>
              <a:sym typeface="Work Sans Regul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3"/>
          <p:cNvSpPr txBox="1"/>
          <p:nvPr>
            <p:ph type="title"/>
          </p:nvPr>
        </p:nvSpPr>
        <p:spPr>
          <a:xfrm>
            <a:off x="764650" y="876788"/>
            <a:ext cx="5092200" cy="58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Introduction </a:t>
            </a:r>
            <a:endParaRPr/>
          </a:p>
        </p:txBody>
      </p:sp>
      <p:sp>
        <p:nvSpPr>
          <p:cNvPr id="71" name="Google Shape;71;p13"/>
          <p:cNvSpPr txBox="1"/>
          <p:nvPr>
            <p:ph idx="1" type="body"/>
          </p:nvPr>
        </p:nvSpPr>
        <p:spPr>
          <a:xfrm>
            <a:off x="764650" y="1791700"/>
            <a:ext cx="7221600" cy="27354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1000"/>
              </a:spcAft>
              <a:buNone/>
            </a:pPr>
            <a:r>
              <a:rPr lang="en" sz="1200">
                <a:solidFill>
                  <a:srgbClr val="000000"/>
                </a:solidFill>
                <a:latin typeface="Work Sans Regular"/>
                <a:ea typeface="Work Sans Regular"/>
                <a:cs typeface="Work Sans Regular"/>
                <a:sym typeface="Work Sans Regular"/>
              </a:rPr>
              <a:t>The 1960s was the era of Dilip Kumar, Madhubala, Dharmendra, Shammi Kapoor, Prem Chopra, Rajendra Kapoor until the 1970s arrived. This decade was led by our very lovable, Amitabh Bachhan, Rajesh Khanna, Shashi Kapoor, Feroz khan, Rishi Kapoor, Jitendra and of course one of the many, Shatrugan Sinha. The 1980s brought Sridevi, Smita Patil, Amrita Singh, Anil Kapoor, Sanjay Dutt, Naseeruddin Shah, Om puri, Mithun and many more actors from this decade to fame. The movies that were delivered by each of these actors and actresses have been sought after. </a:t>
            </a:r>
            <a:endParaRPr sz="1200">
              <a:solidFill>
                <a:srgbClr val="000000"/>
              </a:solidFill>
              <a:latin typeface="Work Sans Regular"/>
              <a:ea typeface="Work Sans Regular"/>
              <a:cs typeface="Work Sans Regular"/>
              <a:sym typeface="Work Sans Regular"/>
            </a:endParaRPr>
          </a:p>
        </p:txBody>
      </p:sp>
      <p:grpSp>
        <p:nvGrpSpPr>
          <p:cNvPr id="72" name="Google Shape;72;p13"/>
          <p:cNvGrpSpPr/>
          <p:nvPr/>
        </p:nvGrpSpPr>
        <p:grpSpPr>
          <a:xfrm>
            <a:off x="7245744" y="711703"/>
            <a:ext cx="1097515" cy="913074"/>
            <a:chOff x="1926350" y="995225"/>
            <a:chExt cx="428650" cy="356600"/>
          </a:xfrm>
        </p:grpSpPr>
        <p:sp>
          <p:nvSpPr>
            <p:cNvPr id="73" name="Google Shape;73;p13"/>
            <p:cNvSpPr/>
            <p:nvPr/>
          </p:nvSpPr>
          <p:spPr>
            <a:xfrm>
              <a:off x="1926350" y="1298075"/>
              <a:ext cx="208225" cy="53750"/>
            </a:xfrm>
            <a:custGeom>
              <a:rect b="b" l="l" r="r" t="t"/>
              <a:pathLst>
                <a:path extrusionOk="0" h="2150" w="8329">
                  <a:moveTo>
                    <a:pt x="0" y="0"/>
                  </a:moveTo>
                  <a:lnTo>
                    <a:pt x="0" y="489"/>
                  </a:lnTo>
                  <a:lnTo>
                    <a:pt x="25" y="635"/>
                  </a:lnTo>
                  <a:lnTo>
                    <a:pt x="74" y="758"/>
                  </a:lnTo>
                  <a:lnTo>
                    <a:pt x="147" y="855"/>
                  </a:lnTo>
                  <a:lnTo>
                    <a:pt x="245" y="953"/>
                  </a:lnTo>
                  <a:lnTo>
                    <a:pt x="391" y="1026"/>
                  </a:lnTo>
                  <a:lnTo>
                    <a:pt x="562" y="1051"/>
                  </a:lnTo>
                  <a:lnTo>
                    <a:pt x="733" y="1026"/>
                  </a:lnTo>
                  <a:lnTo>
                    <a:pt x="1295" y="855"/>
                  </a:lnTo>
                  <a:lnTo>
                    <a:pt x="1661" y="782"/>
                  </a:lnTo>
                  <a:lnTo>
                    <a:pt x="2076" y="684"/>
                  </a:lnTo>
                  <a:lnTo>
                    <a:pt x="2540" y="611"/>
                  </a:lnTo>
                  <a:lnTo>
                    <a:pt x="3029" y="562"/>
                  </a:lnTo>
                  <a:lnTo>
                    <a:pt x="3591" y="513"/>
                  </a:lnTo>
                  <a:lnTo>
                    <a:pt x="4177" y="489"/>
                  </a:lnTo>
                  <a:lnTo>
                    <a:pt x="4616" y="513"/>
                  </a:lnTo>
                  <a:lnTo>
                    <a:pt x="5032" y="538"/>
                  </a:lnTo>
                  <a:lnTo>
                    <a:pt x="5422" y="611"/>
                  </a:lnTo>
                  <a:lnTo>
                    <a:pt x="5789" y="684"/>
                  </a:lnTo>
                  <a:lnTo>
                    <a:pt x="6131" y="782"/>
                  </a:lnTo>
                  <a:lnTo>
                    <a:pt x="6448" y="880"/>
                  </a:lnTo>
                  <a:lnTo>
                    <a:pt x="6717" y="1002"/>
                  </a:lnTo>
                  <a:lnTo>
                    <a:pt x="6985" y="1124"/>
                  </a:lnTo>
                  <a:lnTo>
                    <a:pt x="7205" y="1246"/>
                  </a:lnTo>
                  <a:lnTo>
                    <a:pt x="7425" y="1393"/>
                  </a:lnTo>
                  <a:lnTo>
                    <a:pt x="7791" y="1661"/>
                  </a:lnTo>
                  <a:lnTo>
                    <a:pt x="8084" y="1930"/>
                  </a:lnTo>
                  <a:lnTo>
                    <a:pt x="8329" y="2150"/>
                  </a:lnTo>
                  <a:lnTo>
                    <a:pt x="8329" y="1661"/>
                  </a:lnTo>
                  <a:lnTo>
                    <a:pt x="8084" y="1441"/>
                  </a:lnTo>
                  <a:lnTo>
                    <a:pt x="7791" y="1173"/>
                  </a:lnTo>
                  <a:lnTo>
                    <a:pt x="7425" y="904"/>
                  </a:lnTo>
                  <a:lnTo>
                    <a:pt x="7205" y="758"/>
                  </a:lnTo>
                  <a:lnTo>
                    <a:pt x="6985" y="635"/>
                  </a:lnTo>
                  <a:lnTo>
                    <a:pt x="6717" y="513"/>
                  </a:lnTo>
                  <a:lnTo>
                    <a:pt x="6448" y="391"/>
                  </a:lnTo>
                  <a:lnTo>
                    <a:pt x="6131" y="294"/>
                  </a:lnTo>
                  <a:lnTo>
                    <a:pt x="5789" y="196"/>
                  </a:lnTo>
                  <a:lnTo>
                    <a:pt x="5422" y="123"/>
                  </a:lnTo>
                  <a:lnTo>
                    <a:pt x="5032" y="49"/>
                  </a:lnTo>
                  <a:lnTo>
                    <a:pt x="4616" y="25"/>
                  </a:lnTo>
                  <a:lnTo>
                    <a:pt x="4177" y="0"/>
                  </a:lnTo>
                  <a:lnTo>
                    <a:pt x="3591" y="25"/>
                  </a:lnTo>
                  <a:lnTo>
                    <a:pt x="3029" y="74"/>
                  </a:lnTo>
                  <a:lnTo>
                    <a:pt x="2540" y="123"/>
                  </a:lnTo>
                  <a:lnTo>
                    <a:pt x="2076" y="196"/>
                  </a:lnTo>
                  <a:lnTo>
                    <a:pt x="1661" y="294"/>
                  </a:lnTo>
                  <a:lnTo>
                    <a:pt x="1295" y="367"/>
                  </a:lnTo>
                  <a:lnTo>
                    <a:pt x="733" y="538"/>
                  </a:lnTo>
                  <a:lnTo>
                    <a:pt x="562" y="562"/>
                  </a:lnTo>
                  <a:lnTo>
                    <a:pt x="391" y="538"/>
                  </a:lnTo>
                  <a:lnTo>
                    <a:pt x="245" y="465"/>
                  </a:lnTo>
                  <a:lnTo>
                    <a:pt x="147" y="367"/>
                  </a:lnTo>
                  <a:lnTo>
                    <a:pt x="74" y="269"/>
                  </a:lnTo>
                  <a:lnTo>
                    <a:pt x="25" y="147"/>
                  </a:lnTo>
                  <a:lnTo>
                    <a:pt x="0"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146775" y="1298075"/>
              <a:ext cx="208225" cy="53750"/>
            </a:xfrm>
            <a:custGeom>
              <a:rect b="b" l="l" r="r" t="t"/>
              <a:pathLst>
                <a:path extrusionOk="0" h="2150" w="8329">
                  <a:moveTo>
                    <a:pt x="4152" y="0"/>
                  </a:moveTo>
                  <a:lnTo>
                    <a:pt x="3712" y="25"/>
                  </a:lnTo>
                  <a:lnTo>
                    <a:pt x="3297" y="49"/>
                  </a:lnTo>
                  <a:lnTo>
                    <a:pt x="2907" y="123"/>
                  </a:lnTo>
                  <a:lnTo>
                    <a:pt x="2540" y="196"/>
                  </a:lnTo>
                  <a:lnTo>
                    <a:pt x="2198" y="294"/>
                  </a:lnTo>
                  <a:lnTo>
                    <a:pt x="1881" y="391"/>
                  </a:lnTo>
                  <a:lnTo>
                    <a:pt x="1612" y="513"/>
                  </a:lnTo>
                  <a:lnTo>
                    <a:pt x="1343" y="635"/>
                  </a:lnTo>
                  <a:lnTo>
                    <a:pt x="1124" y="758"/>
                  </a:lnTo>
                  <a:lnTo>
                    <a:pt x="904" y="904"/>
                  </a:lnTo>
                  <a:lnTo>
                    <a:pt x="537" y="1173"/>
                  </a:lnTo>
                  <a:lnTo>
                    <a:pt x="244" y="1441"/>
                  </a:lnTo>
                  <a:lnTo>
                    <a:pt x="0" y="1661"/>
                  </a:lnTo>
                  <a:lnTo>
                    <a:pt x="0" y="2150"/>
                  </a:lnTo>
                  <a:lnTo>
                    <a:pt x="244" y="1930"/>
                  </a:lnTo>
                  <a:lnTo>
                    <a:pt x="537" y="1661"/>
                  </a:lnTo>
                  <a:lnTo>
                    <a:pt x="904" y="1393"/>
                  </a:lnTo>
                  <a:lnTo>
                    <a:pt x="1124" y="1246"/>
                  </a:lnTo>
                  <a:lnTo>
                    <a:pt x="1343" y="1124"/>
                  </a:lnTo>
                  <a:lnTo>
                    <a:pt x="1612" y="1002"/>
                  </a:lnTo>
                  <a:lnTo>
                    <a:pt x="1881" y="880"/>
                  </a:lnTo>
                  <a:lnTo>
                    <a:pt x="2198" y="782"/>
                  </a:lnTo>
                  <a:lnTo>
                    <a:pt x="2540" y="684"/>
                  </a:lnTo>
                  <a:lnTo>
                    <a:pt x="2907" y="611"/>
                  </a:lnTo>
                  <a:lnTo>
                    <a:pt x="3297" y="538"/>
                  </a:lnTo>
                  <a:lnTo>
                    <a:pt x="3712" y="513"/>
                  </a:lnTo>
                  <a:lnTo>
                    <a:pt x="4152" y="489"/>
                  </a:lnTo>
                  <a:lnTo>
                    <a:pt x="4738" y="513"/>
                  </a:lnTo>
                  <a:lnTo>
                    <a:pt x="5300" y="562"/>
                  </a:lnTo>
                  <a:lnTo>
                    <a:pt x="5788" y="611"/>
                  </a:lnTo>
                  <a:lnTo>
                    <a:pt x="6252" y="684"/>
                  </a:lnTo>
                  <a:lnTo>
                    <a:pt x="6668" y="782"/>
                  </a:lnTo>
                  <a:lnTo>
                    <a:pt x="7034" y="855"/>
                  </a:lnTo>
                  <a:lnTo>
                    <a:pt x="7596" y="1026"/>
                  </a:lnTo>
                  <a:lnTo>
                    <a:pt x="7767" y="1051"/>
                  </a:lnTo>
                  <a:lnTo>
                    <a:pt x="7938" y="1026"/>
                  </a:lnTo>
                  <a:lnTo>
                    <a:pt x="8084" y="953"/>
                  </a:lnTo>
                  <a:lnTo>
                    <a:pt x="8182" y="855"/>
                  </a:lnTo>
                  <a:lnTo>
                    <a:pt x="8255" y="758"/>
                  </a:lnTo>
                  <a:lnTo>
                    <a:pt x="8304" y="635"/>
                  </a:lnTo>
                  <a:lnTo>
                    <a:pt x="8328" y="489"/>
                  </a:lnTo>
                  <a:lnTo>
                    <a:pt x="8328" y="0"/>
                  </a:lnTo>
                  <a:lnTo>
                    <a:pt x="8304" y="147"/>
                  </a:lnTo>
                  <a:lnTo>
                    <a:pt x="8255" y="269"/>
                  </a:lnTo>
                  <a:lnTo>
                    <a:pt x="8182" y="367"/>
                  </a:lnTo>
                  <a:lnTo>
                    <a:pt x="8084" y="465"/>
                  </a:lnTo>
                  <a:lnTo>
                    <a:pt x="7938" y="538"/>
                  </a:lnTo>
                  <a:lnTo>
                    <a:pt x="7767" y="562"/>
                  </a:lnTo>
                  <a:lnTo>
                    <a:pt x="7596" y="538"/>
                  </a:lnTo>
                  <a:lnTo>
                    <a:pt x="7034" y="367"/>
                  </a:lnTo>
                  <a:lnTo>
                    <a:pt x="6668" y="294"/>
                  </a:lnTo>
                  <a:lnTo>
                    <a:pt x="6252" y="196"/>
                  </a:lnTo>
                  <a:lnTo>
                    <a:pt x="5788" y="123"/>
                  </a:lnTo>
                  <a:lnTo>
                    <a:pt x="5300" y="74"/>
                  </a:lnTo>
                  <a:lnTo>
                    <a:pt x="4738" y="25"/>
                  </a:lnTo>
                  <a:lnTo>
                    <a:pt x="4152"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1926350" y="995225"/>
              <a:ext cx="208225" cy="332175"/>
            </a:xfrm>
            <a:custGeom>
              <a:rect b="b" l="l" r="r" t="t"/>
              <a:pathLst>
                <a:path extrusionOk="0" h="13287" w="8329">
                  <a:moveTo>
                    <a:pt x="4177" y="1"/>
                  </a:moveTo>
                  <a:lnTo>
                    <a:pt x="3591" y="25"/>
                  </a:lnTo>
                  <a:lnTo>
                    <a:pt x="3029" y="74"/>
                  </a:lnTo>
                  <a:lnTo>
                    <a:pt x="2467" y="196"/>
                  </a:lnTo>
                  <a:lnTo>
                    <a:pt x="1905" y="343"/>
                  </a:lnTo>
                  <a:lnTo>
                    <a:pt x="1393" y="538"/>
                  </a:lnTo>
                  <a:lnTo>
                    <a:pt x="929" y="758"/>
                  </a:lnTo>
                  <a:lnTo>
                    <a:pt x="513" y="978"/>
                  </a:lnTo>
                  <a:lnTo>
                    <a:pt x="342" y="1124"/>
                  </a:lnTo>
                  <a:lnTo>
                    <a:pt x="196" y="1246"/>
                  </a:lnTo>
                  <a:lnTo>
                    <a:pt x="123" y="1319"/>
                  </a:lnTo>
                  <a:lnTo>
                    <a:pt x="49" y="1442"/>
                  </a:lnTo>
                  <a:lnTo>
                    <a:pt x="25" y="1539"/>
                  </a:lnTo>
                  <a:lnTo>
                    <a:pt x="0" y="1661"/>
                  </a:lnTo>
                  <a:lnTo>
                    <a:pt x="0" y="11626"/>
                  </a:lnTo>
                  <a:lnTo>
                    <a:pt x="25" y="11773"/>
                  </a:lnTo>
                  <a:lnTo>
                    <a:pt x="74" y="11895"/>
                  </a:lnTo>
                  <a:lnTo>
                    <a:pt x="147" y="11992"/>
                  </a:lnTo>
                  <a:lnTo>
                    <a:pt x="245" y="12090"/>
                  </a:lnTo>
                  <a:lnTo>
                    <a:pt x="391" y="12163"/>
                  </a:lnTo>
                  <a:lnTo>
                    <a:pt x="562" y="12188"/>
                  </a:lnTo>
                  <a:lnTo>
                    <a:pt x="733" y="12163"/>
                  </a:lnTo>
                  <a:lnTo>
                    <a:pt x="1295" y="11992"/>
                  </a:lnTo>
                  <a:lnTo>
                    <a:pt x="1661" y="11919"/>
                  </a:lnTo>
                  <a:lnTo>
                    <a:pt x="2076" y="11821"/>
                  </a:lnTo>
                  <a:lnTo>
                    <a:pt x="2540" y="11748"/>
                  </a:lnTo>
                  <a:lnTo>
                    <a:pt x="3029" y="11699"/>
                  </a:lnTo>
                  <a:lnTo>
                    <a:pt x="3591" y="11650"/>
                  </a:lnTo>
                  <a:lnTo>
                    <a:pt x="4177" y="11626"/>
                  </a:lnTo>
                  <a:lnTo>
                    <a:pt x="4616" y="11650"/>
                  </a:lnTo>
                  <a:lnTo>
                    <a:pt x="5032" y="11675"/>
                  </a:lnTo>
                  <a:lnTo>
                    <a:pt x="5422" y="11748"/>
                  </a:lnTo>
                  <a:lnTo>
                    <a:pt x="5789" y="11821"/>
                  </a:lnTo>
                  <a:lnTo>
                    <a:pt x="6131" y="11919"/>
                  </a:lnTo>
                  <a:lnTo>
                    <a:pt x="6448" y="12017"/>
                  </a:lnTo>
                  <a:lnTo>
                    <a:pt x="6717" y="12139"/>
                  </a:lnTo>
                  <a:lnTo>
                    <a:pt x="6985" y="12261"/>
                  </a:lnTo>
                  <a:lnTo>
                    <a:pt x="7205" y="12383"/>
                  </a:lnTo>
                  <a:lnTo>
                    <a:pt x="7425" y="12530"/>
                  </a:lnTo>
                  <a:lnTo>
                    <a:pt x="7791" y="12798"/>
                  </a:lnTo>
                  <a:lnTo>
                    <a:pt x="8084" y="13067"/>
                  </a:lnTo>
                  <a:lnTo>
                    <a:pt x="8329" y="13287"/>
                  </a:lnTo>
                  <a:lnTo>
                    <a:pt x="8329" y="2199"/>
                  </a:lnTo>
                  <a:lnTo>
                    <a:pt x="8329" y="2101"/>
                  </a:lnTo>
                  <a:lnTo>
                    <a:pt x="8280" y="1979"/>
                  </a:lnTo>
                  <a:lnTo>
                    <a:pt x="8231" y="1881"/>
                  </a:lnTo>
                  <a:lnTo>
                    <a:pt x="8158" y="1808"/>
                  </a:lnTo>
                  <a:lnTo>
                    <a:pt x="8036" y="1686"/>
                  </a:lnTo>
                  <a:lnTo>
                    <a:pt x="7767" y="1442"/>
                  </a:lnTo>
                  <a:lnTo>
                    <a:pt x="7449" y="1173"/>
                  </a:lnTo>
                  <a:lnTo>
                    <a:pt x="7083" y="904"/>
                  </a:lnTo>
                  <a:lnTo>
                    <a:pt x="6644" y="611"/>
                  </a:lnTo>
                  <a:lnTo>
                    <a:pt x="6375" y="489"/>
                  </a:lnTo>
                  <a:lnTo>
                    <a:pt x="6131" y="367"/>
                  </a:lnTo>
                  <a:lnTo>
                    <a:pt x="5838" y="269"/>
                  </a:lnTo>
                  <a:lnTo>
                    <a:pt x="5544" y="172"/>
                  </a:lnTo>
                  <a:lnTo>
                    <a:pt x="5227" y="98"/>
                  </a:lnTo>
                  <a:lnTo>
                    <a:pt x="4885" y="49"/>
                  </a:lnTo>
                  <a:lnTo>
                    <a:pt x="4543"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2146775" y="995225"/>
              <a:ext cx="208225" cy="332175"/>
            </a:xfrm>
            <a:custGeom>
              <a:rect b="b" l="l" r="r" t="t"/>
              <a:pathLst>
                <a:path extrusionOk="0" h="13287" w="8329">
                  <a:moveTo>
                    <a:pt x="3786" y="1"/>
                  </a:moveTo>
                  <a:lnTo>
                    <a:pt x="3444" y="49"/>
                  </a:lnTo>
                  <a:lnTo>
                    <a:pt x="3102" y="98"/>
                  </a:lnTo>
                  <a:lnTo>
                    <a:pt x="2784" y="172"/>
                  </a:lnTo>
                  <a:lnTo>
                    <a:pt x="2491" y="269"/>
                  </a:lnTo>
                  <a:lnTo>
                    <a:pt x="2198" y="367"/>
                  </a:lnTo>
                  <a:lnTo>
                    <a:pt x="1954" y="489"/>
                  </a:lnTo>
                  <a:lnTo>
                    <a:pt x="1685" y="611"/>
                  </a:lnTo>
                  <a:lnTo>
                    <a:pt x="1246" y="904"/>
                  </a:lnTo>
                  <a:lnTo>
                    <a:pt x="879" y="1173"/>
                  </a:lnTo>
                  <a:lnTo>
                    <a:pt x="562" y="1442"/>
                  </a:lnTo>
                  <a:lnTo>
                    <a:pt x="293" y="1686"/>
                  </a:lnTo>
                  <a:lnTo>
                    <a:pt x="171" y="1808"/>
                  </a:lnTo>
                  <a:lnTo>
                    <a:pt x="98" y="1881"/>
                  </a:lnTo>
                  <a:lnTo>
                    <a:pt x="49" y="1979"/>
                  </a:lnTo>
                  <a:lnTo>
                    <a:pt x="0" y="2101"/>
                  </a:lnTo>
                  <a:lnTo>
                    <a:pt x="0" y="2199"/>
                  </a:lnTo>
                  <a:lnTo>
                    <a:pt x="0" y="13287"/>
                  </a:lnTo>
                  <a:lnTo>
                    <a:pt x="244" y="13067"/>
                  </a:lnTo>
                  <a:lnTo>
                    <a:pt x="537" y="12798"/>
                  </a:lnTo>
                  <a:lnTo>
                    <a:pt x="904" y="12530"/>
                  </a:lnTo>
                  <a:lnTo>
                    <a:pt x="1124" y="12383"/>
                  </a:lnTo>
                  <a:lnTo>
                    <a:pt x="1343" y="12261"/>
                  </a:lnTo>
                  <a:lnTo>
                    <a:pt x="1612" y="12139"/>
                  </a:lnTo>
                  <a:lnTo>
                    <a:pt x="1881" y="12017"/>
                  </a:lnTo>
                  <a:lnTo>
                    <a:pt x="2198" y="11919"/>
                  </a:lnTo>
                  <a:lnTo>
                    <a:pt x="2540" y="11821"/>
                  </a:lnTo>
                  <a:lnTo>
                    <a:pt x="2907" y="11748"/>
                  </a:lnTo>
                  <a:lnTo>
                    <a:pt x="3297" y="11675"/>
                  </a:lnTo>
                  <a:lnTo>
                    <a:pt x="3712" y="11650"/>
                  </a:lnTo>
                  <a:lnTo>
                    <a:pt x="4152" y="11626"/>
                  </a:lnTo>
                  <a:lnTo>
                    <a:pt x="4738" y="11650"/>
                  </a:lnTo>
                  <a:lnTo>
                    <a:pt x="5300" y="11699"/>
                  </a:lnTo>
                  <a:lnTo>
                    <a:pt x="5788" y="11748"/>
                  </a:lnTo>
                  <a:lnTo>
                    <a:pt x="6252" y="11821"/>
                  </a:lnTo>
                  <a:lnTo>
                    <a:pt x="6668" y="11919"/>
                  </a:lnTo>
                  <a:lnTo>
                    <a:pt x="7034" y="11992"/>
                  </a:lnTo>
                  <a:lnTo>
                    <a:pt x="7596" y="12163"/>
                  </a:lnTo>
                  <a:lnTo>
                    <a:pt x="7767" y="12188"/>
                  </a:lnTo>
                  <a:lnTo>
                    <a:pt x="7938" y="12163"/>
                  </a:lnTo>
                  <a:lnTo>
                    <a:pt x="8084" y="12090"/>
                  </a:lnTo>
                  <a:lnTo>
                    <a:pt x="8182" y="11992"/>
                  </a:lnTo>
                  <a:lnTo>
                    <a:pt x="8255" y="11895"/>
                  </a:lnTo>
                  <a:lnTo>
                    <a:pt x="8304" y="11773"/>
                  </a:lnTo>
                  <a:lnTo>
                    <a:pt x="8328" y="11626"/>
                  </a:lnTo>
                  <a:lnTo>
                    <a:pt x="8328" y="1661"/>
                  </a:lnTo>
                  <a:lnTo>
                    <a:pt x="8304" y="1539"/>
                  </a:lnTo>
                  <a:lnTo>
                    <a:pt x="8280" y="1442"/>
                  </a:lnTo>
                  <a:lnTo>
                    <a:pt x="8206" y="1319"/>
                  </a:lnTo>
                  <a:lnTo>
                    <a:pt x="8133" y="1246"/>
                  </a:lnTo>
                  <a:lnTo>
                    <a:pt x="7987" y="1124"/>
                  </a:lnTo>
                  <a:lnTo>
                    <a:pt x="7816" y="978"/>
                  </a:lnTo>
                  <a:lnTo>
                    <a:pt x="7400" y="758"/>
                  </a:lnTo>
                  <a:lnTo>
                    <a:pt x="6936" y="538"/>
                  </a:lnTo>
                  <a:lnTo>
                    <a:pt x="6423" y="343"/>
                  </a:lnTo>
                  <a:lnTo>
                    <a:pt x="5862" y="196"/>
                  </a:lnTo>
                  <a:lnTo>
                    <a:pt x="5300" y="74"/>
                  </a:lnTo>
                  <a:lnTo>
                    <a:pt x="4738" y="25"/>
                  </a:lnTo>
                  <a:lnTo>
                    <a:pt x="4152"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3"/>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4"/>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3" name="Google Shape;83;p14"/>
          <p:cNvSpPr txBox="1"/>
          <p:nvPr/>
        </p:nvSpPr>
        <p:spPr>
          <a:xfrm>
            <a:off x="388750" y="408700"/>
            <a:ext cx="8412900" cy="437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a:solidFill>
                  <a:schemeClr val="dk1"/>
                </a:solidFill>
                <a:latin typeface="Old Standard TT"/>
                <a:ea typeface="Old Standard TT"/>
                <a:cs typeface="Old Standard TT"/>
                <a:sym typeface="Old Standard TT"/>
              </a:rPr>
              <a:t>In the 70’s, a wave of feminism took place and in each corner women were raising their voices and started getting education. 1970 was also the year where women were given equal rights in United States by allowing them to vote. Likewise, women were also showed empowered in Bollywood movies spanning across the Era of 1966-1980. Under this era great dramatic movies about social revolutions were being produced. To understand this era further, we were asked to see and analyze 5 movies; Sholay by</a:t>
            </a:r>
            <a:r>
              <a:rPr b="1" lang="en" sz="900">
                <a:solidFill>
                  <a:srgbClr val="222222"/>
                </a:solidFill>
                <a:highlight>
                  <a:srgbClr val="FFFFFF"/>
                </a:highlight>
                <a:latin typeface="Old Standard TT"/>
                <a:ea typeface="Old Standard TT"/>
                <a:cs typeface="Old Standard TT"/>
                <a:sym typeface="Old Standard TT"/>
              </a:rPr>
              <a:t> </a:t>
            </a:r>
            <a:r>
              <a:rPr lang="en" sz="900">
                <a:solidFill>
                  <a:schemeClr val="hlink"/>
                </a:solidFill>
                <a:uFill>
                  <a:noFill/>
                </a:uFill>
                <a:latin typeface="Old Standard TT"/>
                <a:ea typeface="Old Standard TT"/>
                <a:cs typeface="Old Standard TT"/>
                <a:sym typeface="Old Standard TT"/>
                <a:hlinkClick r:id="rId3"/>
              </a:rPr>
              <a:t>Ramesh Sippy</a:t>
            </a:r>
            <a:r>
              <a:rPr lang="en" sz="900">
                <a:solidFill>
                  <a:schemeClr val="dk1"/>
                </a:solidFill>
                <a:latin typeface="Old Standard TT"/>
                <a:ea typeface="Old Standard TT"/>
                <a:cs typeface="Old Standard TT"/>
                <a:sym typeface="Old Standard TT"/>
              </a:rPr>
              <a:t>(1975), Mrigya by Mrinal Sen(1976), Chitchor by Basu Chatterjee 1976, Grih pravesh  by Basu Chatterjee and Manthan (1976). Breaking each movie down I realized that every woman character had a very important role and served as a hero for social revolution. Women were empowered and outdated norms were being removed. </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0"/>
              </a:spcAft>
              <a:buNone/>
            </a:pPr>
            <a:r>
              <a:rPr lang="en" sz="900">
                <a:solidFill>
                  <a:schemeClr val="dk1"/>
                </a:solidFill>
                <a:latin typeface="Old Standard TT"/>
                <a:ea typeface="Old Standard TT"/>
                <a:cs typeface="Old Standard TT"/>
                <a:sym typeface="Old Standard TT"/>
              </a:rPr>
              <a:t>In Sholay we see how a “Thakkur” was acceptable of her widowed daughter-in-law to remarry to the protagonist ‘Jai’. This explains the advancements in the 70s. At the same time Basanti who was just a common village girl, rode a horse cart (symbolically manly) to earn livelihood, and had a bold stance and was very out spoken. She also gave a very tough chase to the dacoits before her horse cart broke down. She even managed to save Veerus life by dancing and singing till she fell unconscious. Hence Basanti’s character was not a helpless village girl but a very bold character. </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0"/>
              </a:spcAft>
              <a:buNone/>
            </a:pPr>
            <a:r>
              <a:rPr lang="en" sz="900">
                <a:solidFill>
                  <a:schemeClr val="dk1"/>
                </a:solidFill>
                <a:latin typeface="Old Standard TT"/>
                <a:ea typeface="Old Standard TT"/>
                <a:cs typeface="Old Standard TT"/>
                <a:sym typeface="Old Standard TT"/>
              </a:rPr>
              <a:t>In the movie Manthan, yet again the role played my Smrita Patil had a very bold and strong character. She too managed her own livelihood in the village my selling milk. She did not breakdown when her husband left her. She had self-respect. She refused to take money from Dr Rao when she was left with no money, a testament to her high self-esteem. She had an important role in the movie with bold dialgoues and scenes.</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0"/>
              </a:spcAft>
              <a:buNone/>
            </a:pPr>
            <a:r>
              <a:rPr lang="en" sz="900">
                <a:solidFill>
                  <a:schemeClr val="dk1"/>
                </a:solidFill>
                <a:latin typeface="Old Standard TT"/>
                <a:ea typeface="Old Standard TT"/>
                <a:cs typeface="Old Standard TT"/>
                <a:sym typeface="Old Standard TT"/>
              </a:rPr>
              <a:t>In the movie Chitchor, we encounter a village girl who is supposed to get married. She is young but educated. In the movie it shows that she is waiting for her class 10 board results. Her parents too understand her love for the common man and let her get married to the choice of her husband. Hence liberation from oppression of arranged marriage also empowers women.</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0"/>
              </a:spcAft>
              <a:buNone/>
            </a:pPr>
            <a:r>
              <a:rPr lang="en" sz="900">
                <a:solidFill>
                  <a:schemeClr val="dk1"/>
                </a:solidFill>
                <a:latin typeface="Old Standard TT"/>
                <a:ea typeface="Old Standard TT"/>
                <a:cs typeface="Old Standard TT"/>
                <a:sym typeface="Old Standard TT"/>
              </a:rPr>
              <a:t>In the movie Mrigya, the protagonist peforms a great “hunt” by killing the userpers and hence ends their tyranny. He kills him when they forcefully kidnap Mamta shamkar, the actress. For this he is hanged at the dawn which brought a ray of hope that situations were revolutionized and the women were safer and secure. </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0"/>
              </a:spcAft>
              <a:buNone/>
            </a:pPr>
            <a:r>
              <a:rPr lang="en" sz="900">
                <a:solidFill>
                  <a:schemeClr val="dk1"/>
                </a:solidFill>
                <a:latin typeface="Old Standard TT"/>
                <a:ea typeface="Old Standard TT"/>
                <a:cs typeface="Old Standard TT"/>
                <a:sym typeface="Old Standard TT"/>
              </a:rPr>
              <a:t>In the movie Grih Pravesh, we encounter two very strong female characters. One who is an educated young girl who works as a typewriter in a firm. She is seductive and does not hesitate to take the first step. Whereas on the other hand there is a devoted wife, who longs for a better house. She solely goes around the city in search of houses and reads newspapers. When the protagonist has an affair with the the typewriter and comes through his wife, she does not act out and has a broad perspective to the situation. Rather she asks him to make her come home. </a:t>
            </a:r>
            <a:endParaRPr sz="900">
              <a:solidFill>
                <a:schemeClr val="dk1"/>
              </a:solidFill>
              <a:latin typeface="Old Standard TT"/>
              <a:ea typeface="Old Standard TT"/>
              <a:cs typeface="Old Standard TT"/>
              <a:sym typeface="Old Standard TT"/>
            </a:endParaRPr>
          </a:p>
          <a:p>
            <a:pPr indent="0" lvl="0" marL="0" rtl="0" algn="l">
              <a:lnSpc>
                <a:spcPct val="115000"/>
              </a:lnSpc>
              <a:spcBef>
                <a:spcPts val="1000"/>
              </a:spcBef>
              <a:spcAft>
                <a:spcPts val="1000"/>
              </a:spcAft>
              <a:buNone/>
            </a:pPr>
            <a:r>
              <a:rPr lang="en" sz="900">
                <a:solidFill>
                  <a:schemeClr val="dk1"/>
                </a:solidFill>
                <a:latin typeface="Old Standard TT"/>
                <a:ea typeface="Old Standard TT"/>
                <a:cs typeface="Old Standard TT"/>
                <a:sym typeface="Old Standard TT"/>
              </a:rPr>
              <a:t>These films showcase a revolution in social thinking towards women. Hence a Flagship era for women empowerment. </a:t>
            </a:r>
            <a:endParaRPr sz="900">
              <a:solidFill>
                <a:schemeClr val="dk1"/>
              </a:solidFill>
              <a:latin typeface="Old Standard TT"/>
              <a:ea typeface="Old Standard TT"/>
              <a:cs typeface="Old Standard TT"/>
              <a:sym typeface="Old Standard T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5"/>
          <p:cNvSpPr txBox="1"/>
          <p:nvPr>
            <p:ph idx="4294967295" type="ctrTitle"/>
          </p:nvPr>
        </p:nvSpPr>
        <p:spPr>
          <a:xfrm>
            <a:off x="495300" y="1238225"/>
            <a:ext cx="34704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t>Our Movies</a:t>
            </a:r>
            <a:endParaRPr sz="6000"/>
          </a:p>
        </p:txBody>
      </p:sp>
      <p:sp>
        <p:nvSpPr>
          <p:cNvPr id="89" name="Google Shape;89;p15"/>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0" name="Google Shape;90;p15"/>
          <p:cNvSpPr txBox="1"/>
          <p:nvPr/>
        </p:nvSpPr>
        <p:spPr>
          <a:xfrm>
            <a:off x="404250" y="2455950"/>
            <a:ext cx="8335500" cy="21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Work Sans"/>
                <a:ea typeface="Work Sans"/>
                <a:cs typeface="Work Sans"/>
                <a:sym typeface="Work Sans"/>
              </a:rPr>
              <a:t>Sholay (1975)       </a:t>
            </a:r>
            <a:r>
              <a:rPr b="1" lang="en" sz="1800">
                <a:latin typeface="Work Sans"/>
                <a:ea typeface="Work Sans"/>
                <a:cs typeface="Work Sans"/>
                <a:sym typeface="Work Sans"/>
              </a:rPr>
              <a:t>Manthan (1976)       Chitchor (1976)</a:t>
            </a:r>
            <a:r>
              <a:rPr b="1" lang="en" sz="1800">
                <a:latin typeface="Work Sans"/>
                <a:ea typeface="Work Sans"/>
                <a:cs typeface="Work Sans"/>
                <a:sym typeface="Work Sans"/>
              </a:rPr>
              <a:t>      </a:t>
            </a:r>
            <a:r>
              <a:rPr b="1" lang="en" sz="1800">
                <a:latin typeface="Work Sans"/>
                <a:ea typeface="Work Sans"/>
                <a:cs typeface="Work Sans"/>
                <a:sym typeface="Work Sans"/>
              </a:rPr>
              <a:t>Mrigya (1976)                           </a:t>
            </a:r>
            <a:endParaRPr b="1" sz="1800">
              <a:latin typeface="Work Sans"/>
              <a:ea typeface="Work Sans"/>
              <a:cs typeface="Work Sans"/>
              <a:sym typeface="Work Sans"/>
            </a:endParaRPr>
          </a:p>
          <a:p>
            <a:pPr indent="0" lvl="0" marL="0" rtl="0" algn="ctr">
              <a:spcBef>
                <a:spcPts val="0"/>
              </a:spcBef>
              <a:spcAft>
                <a:spcPts val="0"/>
              </a:spcAft>
              <a:buNone/>
            </a:pPr>
            <a:r>
              <a:t/>
            </a:r>
            <a:endParaRPr b="1" sz="1800">
              <a:latin typeface="Work Sans"/>
              <a:ea typeface="Work Sans"/>
              <a:cs typeface="Work Sans"/>
              <a:sym typeface="Work Sans"/>
            </a:endParaRPr>
          </a:p>
          <a:p>
            <a:pPr indent="0" lvl="0" marL="0" rtl="0" algn="ctr">
              <a:spcBef>
                <a:spcPts val="0"/>
              </a:spcBef>
              <a:spcAft>
                <a:spcPts val="0"/>
              </a:spcAft>
              <a:buNone/>
            </a:pPr>
            <a:r>
              <a:rPr b="1" lang="en" sz="1800">
                <a:latin typeface="Work Sans"/>
                <a:ea typeface="Work Sans"/>
                <a:cs typeface="Work Sans"/>
                <a:sym typeface="Work Sans"/>
              </a:rPr>
              <a:t>Griha Pravesh (1979)</a:t>
            </a:r>
            <a:endParaRPr b="1" sz="1800">
              <a:latin typeface="Work Sans"/>
              <a:ea typeface="Work Sans"/>
              <a:cs typeface="Work Sans"/>
              <a:sym typeface="Work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6"/>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96" name="Google Shape;96;p16"/>
          <p:cNvSpPr txBox="1"/>
          <p:nvPr/>
        </p:nvSpPr>
        <p:spPr>
          <a:xfrm>
            <a:off x="2684400" y="2075400"/>
            <a:ext cx="3775200" cy="99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rgbClr val="FFFFFF"/>
                </a:solidFill>
                <a:latin typeface="Work Sans"/>
                <a:ea typeface="Work Sans"/>
                <a:cs typeface="Work Sans"/>
                <a:sym typeface="Work Sans"/>
              </a:rPr>
              <a:t>Mind Maps </a:t>
            </a:r>
            <a:endParaRPr b="1" sz="4800">
              <a:solidFill>
                <a:srgbClr val="FFFFFF"/>
              </a:solidFill>
              <a:latin typeface="Work Sans"/>
              <a:ea typeface="Work Sans"/>
              <a:cs typeface="Work Sans"/>
              <a:sym typeface="Work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17"/>
          <p:cNvSpPr txBox="1"/>
          <p:nvPr/>
        </p:nvSpPr>
        <p:spPr>
          <a:xfrm>
            <a:off x="418875" y="-56025"/>
            <a:ext cx="1380300" cy="193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b="1" lang="en" sz="12000">
                <a:solidFill>
                  <a:schemeClr val="dk1"/>
                </a:solidFill>
                <a:latin typeface="Work Sans"/>
                <a:ea typeface="Work Sans"/>
                <a:cs typeface="Work Sans"/>
                <a:sym typeface="Work Sans"/>
              </a:rPr>
              <a:t>1</a:t>
            </a:r>
            <a:r>
              <a:rPr b="1" lang="en" sz="9600">
                <a:solidFill>
                  <a:schemeClr val="dk1"/>
                </a:solidFill>
                <a:latin typeface="Work Sans"/>
                <a:ea typeface="Work Sans"/>
                <a:cs typeface="Work Sans"/>
                <a:sym typeface="Work Sans"/>
              </a:rPr>
              <a:t>.</a:t>
            </a:r>
            <a:endParaRPr b="1" sz="9600">
              <a:latin typeface="Work Sans"/>
              <a:ea typeface="Work Sans"/>
              <a:cs typeface="Work Sans"/>
              <a:sym typeface="Work Sans"/>
            </a:endParaRPr>
          </a:p>
        </p:txBody>
      </p:sp>
      <p:pic>
        <p:nvPicPr>
          <p:cNvPr id="102" name="Google Shape;102;p17"/>
          <p:cNvPicPr preferRelativeResize="0"/>
          <p:nvPr/>
        </p:nvPicPr>
        <p:blipFill>
          <a:blip r:embed="rId3">
            <a:alphaModFix/>
          </a:blip>
          <a:stretch>
            <a:fillRect/>
          </a:stretch>
        </p:blipFill>
        <p:spPr>
          <a:xfrm>
            <a:off x="779774" y="1953750"/>
            <a:ext cx="3125475" cy="2384526"/>
          </a:xfrm>
          <a:prstGeom prst="rect">
            <a:avLst/>
          </a:prstGeom>
          <a:noFill/>
          <a:ln>
            <a:noFill/>
          </a:ln>
        </p:spPr>
      </p:pic>
      <p:pic>
        <p:nvPicPr>
          <p:cNvPr id="103" name="Google Shape;103;p17"/>
          <p:cNvPicPr preferRelativeResize="0"/>
          <p:nvPr/>
        </p:nvPicPr>
        <p:blipFill>
          <a:blip r:embed="rId4">
            <a:alphaModFix/>
          </a:blip>
          <a:stretch>
            <a:fillRect/>
          </a:stretch>
        </p:blipFill>
        <p:spPr>
          <a:xfrm>
            <a:off x="4661656" y="1953750"/>
            <a:ext cx="3279437" cy="2384526"/>
          </a:xfrm>
          <a:prstGeom prst="rect">
            <a:avLst/>
          </a:prstGeom>
          <a:noFill/>
          <a:ln>
            <a:noFill/>
          </a:ln>
        </p:spPr>
      </p:pic>
      <p:sp>
        <p:nvSpPr>
          <p:cNvPr id="104" name="Google Shape;104;p17"/>
          <p:cNvSpPr txBox="1"/>
          <p:nvPr/>
        </p:nvSpPr>
        <p:spPr>
          <a:xfrm>
            <a:off x="1937513" y="4363075"/>
            <a:ext cx="810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Work Sans Regular"/>
                <a:ea typeface="Work Sans Regular"/>
                <a:cs typeface="Work Sans Regular"/>
                <a:sym typeface="Work Sans Regular"/>
              </a:rPr>
              <a:t>Sholay </a:t>
            </a:r>
            <a:endParaRPr>
              <a:latin typeface="Work Sans Regular"/>
              <a:ea typeface="Work Sans Regular"/>
              <a:cs typeface="Work Sans Regular"/>
              <a:sym typeface="Work Sans Regular"/>
            </a:endParaRPr>
          </a:p>
        </p:txBody>
      </p:sp>
      <p:sp>
        <p:nvSpPr>
          <p:cNvPr id="105" name="Google Shape;105;p17"/>
          <p:cNvSpPr txBox="1"/>
          <p:nvPr/>
        </p:nvSpPr>
        <p:spPr>
          <a:xfrm>
            <a:off x="5807575" y="4363075"/>
            <a:ext cx="9876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Work Sans Regular"/>
                <a:ea typeface="Work Sans Regular"/>
                <a:cs typeface="Work Sans Regular"/>
                <a:sym typeface="Work Sans Regular"/>
              </a:rPr>
              <a:t>Manthan</a:t>
            </a:r>
            <a:endParaRPr>
              <a:latin typeface="Work Sans Regular"/>
              <a:ea typeface="Work Sans Regular"/>
              <a:cs typeface="Work Sans Regular"/>
              <a:sym typeface="Work Sans Regular"/>
            </a:endParaRPr>
          </a:p>
          <a:p>
            <a:pPr indent="0" lvl="0" marL="0" rtl="0" algn="l">
              <a:spcBef>
                <a:spcPts val="0"/>
              </a:spcBef>
              <a:spcAft>
                <a:spcPts val="0"/>
              </a:spcAft>
              <a:buNone/>
            </a:pPr>
            <a:r>
              <a:t/>
            </a:r>
            <a:endParaRPr>
              <a:latin typeface="Work Sans Regular"/>
              <a:ea typeface="Work Sans Regular"/>
              <a:cs typeface="Work Sans Regular"/>
              <a:sym typeface="Work Sans Regul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18"/>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1" name="Google Shape;111;p18"/>
          <p:cNvSpPr txBox="1"/>
          <p:nvPr/>
        </p:nvSpPr>
        <p:spPr>
          <a:xfrm>
            <a:off x="405825" y="0"/>
            <a:ext cx="1527600" cy="193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b="1" lang="en" sz="12000">
                <a:solidFill>
                  <a:schemeClr val="dk1"/>
                </a:solidFill>
                <a:latin typeface="Work Sans"/>
                <a:ea typeface="Work Sans"/>
                <a:cs typeface="Work Sans"/>
                <a:sym typeface="Work Sans"/>
              </a:rPr>
              <a:t>2</a:t>
            </a:r>
            <a:r>
              <a:rPr b="1" lang="en" sz="9600">
                <a:solidFill>
                  <a:schemeClr val="dk1"/>
                </a:solidFill>
                <a:latin typeface="Work Sans"/>
                <a:ea typeface="Work Sans"/>
                <a:cs typeface="Work Sans"/>
                <a:sym typeface="Work Sans"/>
              </a:rPr>
              <a:t>.</a:t>
            </a:r>
            <a:endParaRPr b="1" sz="9600">
              <a:latin typeface="Work Sans"/>
              <a:ea typeface="Work Sans"/>
              <a:cs typeface="Work Sans"/>
              <a:sym typeface="Work Sans"/>
            </a:endParaRPr>
          </a:p>
        </p:txBody>
      </p:sp>
      <p:pic>
        <p:nvPicPr>
          <p:cNvPr id="112" name="Google Shape;112;p18"/>
          <p:cNvPicPr preferRelativeResize="0"/>
          <p:nvPr/>
        </p:nvPicPr>
        <p:blipFill>
          <a:blip r:embed="rId3">
            <a:alphaModFix/>
          </a:blip>
          <a:stretch>
            <a:fillRect/>
          </a:stretch>
        </p:blipFill>
        <p:spPr>
          <a:xfrm>
            <a:off x="4902940" y="1749500"/>
            <a:ext cx="3332758" cy="2408091"/>
          </a:xfrm>
          <a:prstGeom prst="rect">
            <a:avLst/>
          </a:prstGeom>
          <a:noFill/>
          <a:ln>
            <a:noFill/>
          </a:ln>
        </p:spPr>
      </p:pic>
      <p:pic>
        <p:nvPicPr>
          <p:cNvPr id="113" name="Google Shape;113;p18"/>
          <p:cNvPicPr preferRelativeResize="0"/>
          <p:nvPr/>
        </p:nvPicPr>
        <p:blipFill>
          <a:blip r:embed="rId4">
            <a:alphaModFix/>
          </a:blip>
          <a:stretch>
            <a:fillRect/>
          </a:stretch>
        </p:blipFill>
        <p:spPr>
          <a:xfrm>
            <a:off x="773100" y="1749500"/>
            <a:ext cx="3332754" cy="2408097"/>
          </a:xfrm>
          <a:prstGeom prst="rect">
            <a:avLst/>
          </a:prstGeom>
          <a:noFill/>
          <a:ln>
            <a:noFill/>
          </a:ln>
        </p:spPr>
      </p:pic>
      <p:sp>
        <p:nvSpPr>
          <p:cNvPr id="114" name="Google Shape;114;p18"/>
          <p:cNvSpPr txBox="1"/>
          <p:nvPr/>
        </p:nvSpPr>
        <p:spPr>
          <a:xfrm>
            <a:off x="1714525" y="4245450"/>
            <a:ext cx="1449900" cy="31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Work Sans Regular"/>
                <a:ea typeface="Work Sans Regular"/>
                <a:cs typeface="Work Sans Regular"/>
                <a:sym typeface="Work Sans Regular"/>
              </a:rPr>
              <a:t>Griha Pravesh</a:t>
            </a:r>
            <a:endParaRPr>
              <a:latin typeface="Work Sans Regular"/>
              <a:ea typeface="Work Sans Regular"/>
              <a:cs typeface="Work Sans Regular"/>
              <a:sym typeface="Work Sans Regular"/>
            </a:endParaRPr>
          </a:p>
        </p:txBody>
      </p:sp>
      <p:sp>
        <p:nvSpPr>
          <p:cNvPr id="115" name="Google Shape;115;p18"/>
          <p:cNvSpPr txBox="1"/>
          <p:nvPr/>
        </p:nvSpPr>
        <p:spPr>
          <a:xfrm>
            <a:off x="6112125" y="4245450"/>
            <a:ext cx="914400" cy="31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Work Sans Regular"/>
                <a:ea typeface="Work Sans Regular"/>
                <a:cs typeface="Work Sans Regular"/>
                <a:sym typeface="Work Sans Regular"/>
              </a:rPr>
              <a:t>Chitchor</a:t>
            </a:r>
            <a:endParaRPr>
              <a:latin typeface="Work Sans Regular"/>
              <a:ea typeface="Work Sans Regular"/>
              <a:cs typeface="Work Sans Regular"/>
              <a:sym typeface="Work Sans Regul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19"/>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9"/>
          <p:cNvPicPr preferRelativeResize="0"/>
          <p:nvPr/>
        </p:nvPicPr>
        <p:blipFill>
          <a:blip r:embed="rId3">
            <a:alphaModFix/>
          </a:blip>
          <a:stretch>
            <a:fillRect/>
          </a:stretch>
        </p:blipFill>
        <p:spPr>
          <a:xfrm>
            <a:off x="2105475" y="656926"/>
            <a:ext cx="5224947" cy="3913528"/>
          </a:xfrm>
          <a:prstGeom prst="rect">
            <a:avLst/>
          </a:prstGeom>
          <a:noFill/>
          <a:ln>
            <a:noFill/>
          </a:ln>
        </p:spPr>
      </p:pic>
      <p:sp>
        <p:nvSpPr>
          <p:cNvPr id="122" name="Google Shape;122;p19"/>
          <p:cNvSpPr txBox="1"/>
          <p:nvPr/>
        </p:nvSpPr>
        <p:spPr>
          <a:xfrm>
            <a:off x="405825" y="0"/>
            <a:ext cx="1527600" cy="193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b="1" lang="en" sz="12000">
                <a:solidFill>
                  <a:schemeClr val="dk1"/>
                </a:solidFill>
                <a:latin typeface="Work Sans"/>
                <a:ea typeface="Work Sans"/>
                <a:cs typeface="Work Sans"/>
                <a:sym typeface="Work Sans"/>
              </a:rPr>
              <a:t>3</a:t>
            </a:r>
            <a:r>
              <a:rPr b="1" lang="en" sz="9600">
                <a:solidFill>
                  <a:schemeClr val="dk1"/>
                </a:solidFill>
                <a:latin typeface="Work Sans"/>
                <a:ea typeface="Work Sans"/>
                <a:cs typeface="Work Sans"/>
                <a:sym typeface="Work Sans"/>
              </a:rPr>
              <a:t>.</a:t>
            </a:r>
            <a:endParaRPr b="1" sz="9600">
              <a:latin typeface="Work Sans"/>
              <a:ea typeface="Work Sans"/>
              <a:cs typeface="Work Sans"/>
              <a:sym typeface="Work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0"/>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20"/>
          <p:cNvSpPr txBox="1"/>
          <p:nvPr/>
        </p:nvSpPr>
        <p:spPr>
          <a:xfrm>
            <a:off x="405825" y="0"/>
            <a:ext cx="1527600" cy="193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b="1" lang="en" sz="12000">
                <a:solidFill>
                  <a:schemeClr val="dk1"/>
                </a:solidFill>
                <a:latin typeface="Work Sans"/>
                <a:ea typeface="Work Sans"/>
                <a:cs typeface="Work Sans"/>
                <a:sym typeface="Work Sans"/>
              </a:rPr>
              <a:t>4</a:t>
            </a:r>
            <a:r>
              <a:rPr b="1" lang="en" sz="9600">
                <a:solidFill>
                  <a:schemeClr val="dk1"/>
                </a:solidFill>
                <a:latin typeface="Work Sans"/>
                <a:ea typeface="Work Sans"/>
                <a:cs typeface="Work Sans"/>
                <a:sym typeface="Work Sans"/>
              </a:rPr>
              <a:t>.</a:t>
            </a:r>
            <a:endParaRPr b="1" sz="9600">
              <a:latin typeface="Work Sans"/>
              <a:ea typeface="Work Sans"/>
              <a:cs typeface="Work Sans"/>
              <a:sym typeface="Work Sans"/>
            </a:endParaRPr>
          </a:p>
        </p:txBody>
      </p:sp>
      <p:pic>
        <p:nvPicPr>
          <p:cNvPr id="129" name="Google Shape;129;p20"/>
          <p:cNvPicPr preferRelativeResize="0"/>
          <p:nvPr/>
        </p:nvPicPr>
        <p:blipFill>
          <a:blip r:embed="rId3">
            <a:alphaModFix/>
          </a:blip>
          <a:stretch>
            <a:fillRect/>
          </a:stretch>
        </p:blipFill>
        <p:spPr>
          <a:xfrm>
            <a:off x="1933425" y="705100"/>
            <a:ext cx="5518323" cy="38203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90325" y="478675"/>
            <a:ext cx="6647100" cy="59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Original Movie Posters </a:t>
            </a:r>
            <a:endParaRPr/>
          </a:p>
        </p:txBody>
      </p:sp>
      <p:grpSp>
        <p:nvGrpSpPr>
          <p:cNvPr id="135" name="Google Shape;135;p21"/>
          <p:cNvGrpSpPr/>
          <p:nvPr/>
        </p:nvGrpSpPr>
        <p:grpSpPr>
          <a:xfrm>
            <a:off x="6306483" y="452821"/>
            <a:ext cx="537617" cy="537617"/>
            <a:chOff x="2594325" y="1627175"/>
            <a:chExt cx="440850" cy="440850"/>
          </a:xfrm>
        </p:grpSpPr>
        <p:sp>
          <p:nvSpPr>
            <p:cNvPr id="136" name="Google Shape;136;p21"/>
            <p:cNvSpPr/>
            <p:nvPr/>
          </p:nvSpPr>
          <p:spPr>
            <a:xfrm>
              <a:off x="2594325" y="1890950"/>
              <a:ext cx="177075" cy="177075"/>
            </a:xfrm>
            <a:custGeom>
              <a:rect b="b" l="l" r="r" t="t"/>
              <a:pathLst>
                <a:path extrusionOk="0" h="7083" w="7083">
                  <a:moveTo>
                    <a:pt x="5544" y="0"/>
                  </a:moveTo>
                  <a:lnTo>
                    <a:pt x="538" y="5984"/>
                  </a:lnTo>
                  <a:lnTo>
                    <a:pt x="0" y="7083"/>
                  </a:lnTo>
                  <a:lnTo>
                    <a:pt x="1099" y="6546"/>
                  </a:lnTo>
                  <a:lnTo>
                    <a:pt x="7083" y="1539"/>
                  </a:lnTo>
                  <a:lnTo>
                    <a:pt x="554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1"/>
            <p:cNvSpPr/>
            <p:nvPr/>
          </p:nvSpPr>
          <p:spPr>
            <a:xfrm>
              <a:off x="2858700" y="1627175"/>
              <a:ext cx="176475" cy="176475"/>
            </a:xfrm>
            <a:custGeom>
              <a:rect b="b" l="l" r="r" t="t"/>
              <a:pathLst>
                <a:path extrusionOk="0" h="7059" w="7059">
                  <a:moveTo>
                    <a:pt x="904" y="1"/>
                  </a:moveTo>
                  <a:lnTo>
                    <a:pt x="782" y="25"/>
                  </a:lnTo>
                  <a:lnTo>
                    <a:pt x="684" y="98"/>
                  </a:lnTo>
                  <a:lnTo>
                    <a:pt x="611" y="147"/>
                  </a:lnTo>
                  <a:lnTo>
                    <a:pt x="489" y="294"/>
                  </a:lnTo>
                  <a:lnTo>
                    <a:pt x="367" y="440"/>
                  </a:lnTo>
                  <a:lnTo>
                    <a:pt x="294" y="587"/>
                  </a:lnTo>
                  <a:lnTo>
                    <a:pt x="196" y="733"/>
                  </a:lnTo>
                  <a:lnTo>
                    <a:pt x="74" y="1051"/>
                  </a:lnTo>
                  <a:lnTo>
                    <a:pt x="0" y="1393"/>
                  </a:lnTo>
                  <a:lnTo>
                    <a:pt x="0" y="1735"/>
                  </a:lnTo>
                  <a:lnTo>
                    <a:pt x="25" y="2052"/>
                  </a:lnTo>
                  <a:lnTo>
                    <a:pt x="123" y="2394"/>
                  </a:lnTo>
                  <a:lnTo>
                    <a:pt x="269" y="2711"/>
                  </a:lnTo>
                  <a:lnTo>
                    <a:pt x="4348" y="6790"/>
                  </a:lnTo>
                  <a:lnTo>
                    <a:pt x="4665" y="6937"/>
                  </a:lnTo>
                  <a:lnTo>
                    <a:pt x="5007" y="7034"/>
                  </a:lnTo>
                  <a:lnTo>
                    <a:pt x="5325" y="7059"/>
                  </a:lnTo>
                  <a:lnTo>
                    <a:pt x="5667" y="7059"/>
                  </a:lnTo>
                  <a:lnTo>
                    <a:pt x="6008" y="6986"/>
                  </a:lnTo>
                  <a:lnTo>
                    <a:pt x="6326" y="6863"/>
                  </a:lnTo>
                  <a:lnTo>
                    <a:pt x="6473" y="6766"/>
                  </a:lnTo>
                  <a:lnTo>
                    <a:pt x="6619" y="6692"/>
                  </a:lnTo>
                  <a:lnTo>
                    <a:pt x="6766" y="6570"/>
                  </a:lnTo>
                  <a:lnTo>
                    <a:pt x="6912" y="6448"/>
                  </a:lnTo>
                  <a:lnTo>
                    <a:pt x="6961" y="6375"/>
                  </a:lnTo>
                  <a:lnTo>
                    <a:pt x="7034" y="6277"/>
                  </a:lnTo>
                  <a:lnTo>
                    <a:pt x="7059" y="6155"/>
                  </a:lnTo>
                  <a:lnTo>
                    <a:pt x="7059" y="6057"/>
                  </a:lnTo>
                  <a:lnTo>
                    <a:pt x="7059" y="5960"/>
                  </a:lnTo>
                  <a:lnTo>
                    <a:pt x="7034" y="5862"/>
                  </a:lnTo>
                  <a:lnTo>
                    <a:pt x="6961" y="5764"/>
                  </a:lnTo>
                  <a:lnTo>
                    <a:pt x="6912" y="5667"/>
                  </a:lnTo>
                  <a:lnTo>
                    <a:pt x="1393" y="147"/>
                  </a:lnTo>
                  <a:lnTo>
                    <a:pt x="1295" y="98"/>
                  </a:lnTo>
                  <a:lnTo>
                    <a:pt x="1197" y="25"/>
                  </a:lnTo>
                  <a:lnTo>
                    <a:pt x="109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1"/>
            <p:cNvSpPr/>
            <p:nvPr/>
          </p:nvSpPr>
          <p:spPr>
            <a:xfrm>
              <a:off x="2663325" y="1702275"/>
              <a:ext cx="296750" cy="296775"/>
            </a:xfrm>
            <a:custGeom>
              <a:rect b="b" l="l" r="r" t="t"/>
              <a:pathLst>
                <a:path extrusionOk="0" h="11871" w="11870">
                  <a:moveTo>
                    <a:pt x="7718" y="1295"/>
                  </a:moveTo>
                  <a:lnTo>
                    <a:pt x="7815" y="1319"/>
                  </a:lnTo>
                  <a:lnTo>
                    <a:pt x="7889" y="1368"/>
                  </a:lnTo>
                  <a:lnTo>
                    <a:pt x="7938" y="1442"/>
                  </a:lnTo>
                  <a:lnTo>
                    <a:pt x="7938" y="1515"/>
                  </a:lnTo>
                  <a:lnTo>
                    <a:pt x="7938" y="1588"/>
                  </a:lnTo>
                  <a:lnTo>
                    <a:pt x="7889" y="1661"/>
                  </a:lnTo>
                  <a:lnTo>
                    <a:pt x="5862" y="3664"/>
                  </a:lnTo>
                  <a:lnTo>
                    <a:pt x="5788" y="3713"/>
                  </a:lnTo>
                  <a:lnTo>
                    <a:pt x="5715" y="3737"/>
                  </a:lnTo>
                  <a:lnTo>
                    <a:pt x="5642" y="3713"/>
                  </a:lnTo>
                  <a:lnTo>
                    <a:pt x="5569" y="3664"/>
                  </a:lnTo>
                  <a:lnTo>
                    <a:pt x="5520" y="3591"/>
                  </a:lnTo>
                  <a:lnTo>
                    <a:pt x="5495" y="3517"/>
                  </a:lnTo>
                  <a:lnTo>
                    <a:pt x="5520" y="3444"/>
                  </a:lnTo>
                  <a:lnTo>
                    <a:pt x="5569" y="3371"/>
                  </a:lnTo>
                  <a:lnTo>
                    <a:pt x="7571" y="1368"/>
                  </a:lnTo>
                  <a:lnTo>
                    <a:pt x="7644" y="1319"/>
                  </a:lnTo>
                  <a:lnTo>
                    <a:pt x="7718" y="1295"/>
                  </a:lnTo>
                  <a:close/>
                  <a:moveTo>
                    <a:pt x="7767" y="1"/>
                  </a:moveTo>
                  <a:lnTo>
                    <a:pt x="4885" y="2907"/>
                  </a:lnTo>
                  <a:lnTo>
                    <a:pt x="4640" y="2809"/>
                  </a:lnTo>
                  <a:lnTo>
                    <a:pt x="4396" y="2712"/>
                  </a:lnTo>
                  <a:lnTo>
                    <a:pt x="4103" y="2614"/>
                  </a:lnTo>
                  <a:lnTo>
                    <a:pt x="3810" y="2565"/>
                  </a:lnTo>
                  <a:lnTo>
                    <a:pt x="3493" y="2492"/>
                  </a:lnTo>
                  <a:lnTo>
                    <a:pt x="3175" y="2443"/>
                  </a:lnTo>
                  <a:lnTo>
                    <a:pt x="2858" y="2418"/>
                  </a:lnTo>
                  <a:lnTo>
                    <a:pt x="2247" y="2418"/>
                  </a:lnTo>
                  <a:lnTo>
                    <a:pt x="1954" y="2443"/>
                  </a:lnTo>
                  <a:lnTo>
                    <a:pt x="1636" y="2492"/>
                  </a:lnTo>
                  <a:lnTo>
                    <a:pt x="1319" y="2565"/>
                  </a:lnTo>
                  <a:lnTo>
                    <a:pt x="1001" y="2687"/>
                  </a:lnTo>
                  <a:lnTo>
                    <a:pt x="708" y="2809"/>
                  </a:lnTo>
                  <a:lnTo>
                    <a:pt x="415" y="3005"/>
                  </a:lnTo>
                  <a:lnTo>
                    <a:pt x="147" y="3224"/>
                  </a:lnTo>
                  <a:lnTo>
                    <a:pt x="73" y="3298"/>
                  </a:lnTo>
                  <a:lnTo>
                    <a:pt x="24" y="3395"/>
                  </a:lnTo>
                  <a:lnTo>
                    <a:pt x="0" y="3493"/>
                  </a:lnTo>
                  <a:lnTo>
                    <a:pt x="0" y="3615"/>
                  </a:lnTo>
                  <a:lnTo>
                    <a:pt x="0" y="3713"/>
                  </a:lnTo>
                  <a:lnTo>
                    <a:pt x="24" y="3811"/>
                  </a:lnTo>
                  <a:lnTo>
                    <a:pt x="73" y="3908"/>
                  </a:lnTo>
                  <a:lnTo>
                    <a:pt x="147" y="4006"/>
                  </a:lnTo>
                  <a:lnTo>
                    <a:pt x="7864" y="11724"/>
                  </a:lnTo>
                  <a:lnTo>
                    <a:pt x="7962" y="11797"/>
                  </a:lnTo>
                  <a:lnTo>
                    <a:pt x="8060" y="11846"/>
                  </a:lnTo>
                  <a:lnTo>
                    <a:pt x="8157" y="11870"/>
                  </a:lnTo>
                  <a:lnTo>
                    <a:pt x="8377" y="11870"/>
                  </a:lnTo>
                  <a:lnTo>
                    <a:pt x="8475" y="11846"/>
                  </a:lnTo>
                  <a:lnTo>
                    <a:pt x="8573" y="11797"/>
                  </a:lnTo>
                  <a:lnTo>
                    <a:pt x="8646" y="11724"/>
                  </a:lnTo>
                  <a:lnTo>
                    <a:pt x="8866" y="11455"/>
                  </a:lnTo>
                  <a:lnTo>
                    <a:pt x="9061" y="11162"/>
                  </a:lnTo>
                  <a:lnTo>
                    <a:pt x="9183" y="10869"/>
                  </a:lnTo>
                  <a:lnTo>
                    <a:pt x="9305" y="10551"/>
                  </a:lnTo>
                  <a:lnTo>
                    <a:pt x="9379" y="10234"/>
                  </a:lnTo>
                  <a:lnTo>
                    <a:pt x="9427" y="9916"/>
                  </a:lnTo>
                  <a:lnTo>
                    <a:pt x="9452" y="9623"/>
                  </a:lnTo>
                  <a:lnTo>
                    <a:pt x="9452" y="9330"/>
                  </a:lnTo>
                  <a:lnTo>
                    <a:pt x="9452" y="9013"/>
                  </a:lnTo>
                  <a:lnTo>
                    <a:pt x="9427" y="8695"/>
                  </a:lnTo>
                  <a:lnTo>
                    <a:pt x="9379" y="8378"/>
                  </a:lnTo>
                  <a:lnTo>
                    <a:pt x="9305" y="8060"/>
                  </a:lnTo>
                  <a:lnTo>
                    <a:pt x="9256" y="7767"/>
                  </a:lnTo>
                  <a:lnTo>
                    <a:pt x="9159" y="7474"/>
                  </a:lnTo>
                  <a:lnTo>
                    <a:pt x="9061" y="7230"/>
                  </a:lnTo>
                  <a:lnTo>
                    <a:pt x="8963" y="6986"/>
                  </a:lnTo>
                  <a:lnTo>
                    <a:pt x="11870" y="4104"/>
                  </a:lnTo>
                  <a:lnTo>
                    <a:pt x="77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21"/>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21"/>
          <p:cNvPicPr preferRelativeResize="0"/>
          <p:nvPr/>
        </p:nvPicPr>
        <p:blipFill>
          <a:blip r:embed="rId3">
            <a:alphaModFix/>
          </a:blip>
          <a:stretch>
            <a:fillRect/>
          </a:stretch>
        </p:blipFill>
        <p:spPr>
          <a:xfrm>
            <a:off x="649950" y="990425"/>
            <a:ext cx="2543100" cy="3561775"/>
          </a:xfrm>
          <a:prstGeom prst="rect">
            <a:avLst/>
          </a:prstGeom>
          <a:noFill/>
          <a:ln>
            <a:noFill/>
          </a:ln>
        </p:spPr>
      </p:pic>
      <p:pic>
        <p:nvPicPr>
          <p:cNvPr id="141" name="Google Shape;141;p21"/>
          <p:cNvPicPr preferRelativeResize="0"/>
          <p:nvPr/>
        </p:nvPicPr>
        <p:blipFill>
          <a:blip r:embed="rId4">
            <a:alphaModFix/>
          </a:blip>
          <a:stretch>
            <a:fillRect/>
          </a:stretch>
        </p:blipFill>
        <p:spPr>
          <a:xfrm>
            <a:off x="3327561" y="990413"/>
            <a:ext cx="2366628" cy="3561775"/>
          </a:xfrm>
          <a:prstGeom prst="rect">
            <a:avLst/>
          </a:prstGeom>
          <a:noFill/>
          <a:ln>
            <a:noFill/>
          </a:ln>
        </p:spPr>
      </p:pic>
      <p:pic>
        <p:nvPicPr>
          <p:cNvPr id="142" name="Google Shape;142;p21"/>
          <p:cNvPicPr preferRelativeResize="0"/>
          <p:nvPr/>
        </p:nvPicPr>
        <p:blipFill>
          <a:blip r:embed="rId5">
            <a:alphaModFix/>
          </a:blip>
          <a:stretch>
            <a:fillRect/>
          </a:stretch>
        </p:blipFill>
        <p:spPr>
          <a:xfrm>
            <a:off x="5828700" y="990425"/>
            <a:ext cx="2614025" cy="3561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2"/>
          <p:cNvSpPr txBox="1"/>
          <p:nvPr>
            <p:ph idx="4294967295" type="ctrTitle"/>
          </p:nvPr>
        </p:nvSpPr>
        <p:spPr>
          <a:xfrm>
            <a:off x="685800" y="2573950"/>
            <a:ext cx="50895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8000">
                <a:solidFill>
                  <a:srgbClr val="FFFFFF"/>
                </a:solidFill>
              </a:rPr>
              <a:t>BIG CONCEPT</a:t>
            </a:r>
            <a:endParaRPr sz="8000">
              <a:solidFill>
                <a:srgbClr val="FFFFFF"/>
              </a:solidFill>
            </a:endParaRPr>
          </a:p>
        </p:txBody>
      </p:sp>
      <p:sp>
        <p:nvSpPr>
          <p:cNvPr id="148" name="Google Shape;148;p22"/>
          <p:cNvSpPr txBox="1"/>
          <p:nvPr>
            <p:ph idx="1" type="body"/>
          </p:nvPr>
        </p:nvSpPr>
        <p:spPr>
          <a:xfrm>
            <a:off x="840425" y="3949100"/>
            <a:ext cx="7463100" cy="5196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
                <a:solidFill>
                  <a:srgbClr val="FFFFFF"/>
                </a:solidFill>
              </a:rPr>
              <a:t>Bring the attention of your audience over a key concept using icons or illustrations</a:t>
            </a:r>
            <a:endParaRPr>
              <a:solidFill>
                <a:srgbClr val="FFFFFF"/>
              </a:solidFill>
            </a:endParaRPr>
          </a:p>
        </p:txBody>
      </p:sp>
      <p:sp>
        <p:nvSpPr>
          <p:cNvPr id="149" name="Google Shape;149;p22"/>
          <p:cNvSpPr/>
          <p:nvPr/>
        </p:nvSpPr>
        <p:spPr>
          <a:xfrm>
            <a:off x="7415036" y="2688700"/>
            <a:ext cx="257297" cy="2456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0" name="Google Shape;150;p22"/>
          <p:cNvGrpSpPr/>
          <p:nvPr/>
        </p:nvGrpSpPr>
        <p:grpSpPr>
          <a:xfrm>
            <a:off x="7095409" y="1308801"/>
            <a:ext cx="1102361" cy="1102633"/>
            <a:chOff x="6654650" y="3665275"/>
            <a:chExt cx="409100" cy="409125"/>
          </a:xfrm>
        </p:grpSpPr>
        <p:sp>
          <p:nvSpPr>
            <p:cNvPr id="151" name="Google Shape;151;p22"/>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 name="Google Shape;153;p22"/>
          <p:cNvGrpSpPr/>
          <p:nvPr/>
        </p:nvGrpSpPr>
        <p:grpSpPr>
          <a:xfrm rot="2580127">
            <a:off x="5933413" y="1589550"/>
            <a:ext cx="728298" cy="728371"/>
            <a:chOff x="570875" y="4322250"/>
            <a:chExt cx="443300" cy="443325"/>
          </a:xfrm>
        </p:grpSpPr>
        <p:sp>
          <p:nvSpPr>
            <p:cNvPr id="154" name="Google Shape;154;p22"/>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2"/>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2"/>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22"/>
          <p:cNvSpPr/>
          <p:nvPr/>
        </p:nvSpPr>
        <p:spPr>
          <a:xfrm rot="2466840">
            <a:off x="6273713" y="907482"/>
            <a:ext cx="357493" cy="34134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2"/>
          <p:cNvSpPr/>
          <p:nvPr/>
        </p:nvSpPr>
        <p:spPr>
          <a:xfrm rot="-1609288">
            <a:off x="6796553" y="1122274"/>
            <a:ext cx="257260" cy="245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2"/>
          <p:cNvSpPr/>
          <p:nvPr/>
        </p:nvSpPr>
        <p:spPr>
          <a:xfrm rot="2926112">
            <a:off x="8197797" y="1932099"/>
            <a:ext cx="192660" cy="18395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2"/>
          <p:cNvSpPr/>
          <p:nvPr/>
        </p:nvSpPr>
        <p:spPr>
          <a:xfrm rot="-1609326">
            <a:off x="7396010" y="699666"/>
            <a:ext cx="173600" cy="16572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2"/>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pic>
        <p:nvPicPr>
          <p:cNvPr id="163" name="Google Shape;163;p22"/>
          <p:cNvPicPr preferRelativeResize="0"/>
          <p:nvPr/>
        </p:nvPicPr>
        <p:blipFill>
          <a:blip r:embed="rId3">
            <a:alphaModFix/>
          </a:blip>
          <a:stretch>
            <a:fillRect/>
          </a:stretch>
        </p:blipFill>
        <p:spPr>
          <a:xfrm>
            <a:off x="1564026" y="750225"/>
            <a:ext cx="2735398" cy="3643050"/>
          </a:xfrm>
          <a:prstGeom prst="rect">
            <a:avLst/>
          </a:prstGeom>
          <a:noFill/>
          <a:ln>
            <a:noFill/>
          </a:ln>
        </p:spPr>
      </p:pic>
      <p:pic>
        <p:nvPicPr>
          <p:cNvPr id="164" name="Google Shape;164;p22"/>
          <p:cNvPicPr preferRelativeResize="0"/>
          <p:nvPr/>
        </p:nvPicPr>
        <p:blipFill>
          <a:blip r:embed="rId4">
            <a:alphaModFix/>
          </a:blip>
          <a:stretch>
            <a:fillRect/>
          </a:stretch>
        </p:blipFill>
        <p:spPr>
          <a:xfrm>
            <a:off x="4646325" y="750225"/>
            <a:ext cx="2563151" cy="3643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23"/>
          <p:cNvSpPr txBox="1"/>
          <p:nvPr>
            <p:ph idx="1" type="body"/>
          </p:nvPr>
        </p:nvSpPr>
        <p:spPr>
          <a:xfrm>
            <a:off x="840425" y="3949100"/>
            <a:ext cx="7463100" cy="5196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
                <a:solidFill>
                  <a:srgbClr val="FFFFFF"/>
                </a:solidFill>
              </a:rPr>
              <a:t>Bring the attention of your audience over a key concept using icons or illustrations</a:t>
            </a:r>
            <a:endParaRPr>
              <a:solidFill>
                <a:srgbClr val="FFFFFF"/>
              </a:solidFill>
            </a:endParaRPr>
          </a:p>
        </p:txBody>
      </p:sp>
      <p:sp>
        <p:nvSpPr>
          <p:cNvPr id="170" name="Google Shape;170;p23"/>
          <p:cNvSpPr/>
          <p:nvPr/>
        </p:nvSpPr>
        <p:spPr>
          <a:xfrm>
            <a:off x="7415036" y="2688700"/>
            <a:ext cx="257297" cy="2456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1" name="Google Shape;171;p23"/>
          <p:cNvGrpSpPr/>
          <p:nvPr/>
        </p:nvGrpSpPr>
        <p:grpSpPr>
          <a:xfrm>
            <a:off x="7095409" y="1308801"/>
            <a:ext cx="1102361" cy="1102633"/>
            <a:chOff x="6654650" y="3665275"/>
            <a:chExt cx="409100" cy="409125"/>
          </a:xfrm>
        </p:grpSpPr>
        <p:sp>
          <p:nvSpPr>
            <p:cNvPr id="172" name="Google Shape;172;p23"/>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3"/>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23"/>
          <p:cNvGrpSpPr/>
          <p:nvPr/>
        </p:nvGrpSpPr>
        <p:grpSpPr>
          <a:xfrm rot="2580127">
            <a:off x="5933413" y="1589550"/>
            <a:ext cx="728298" cy="728371"/>
            <a:chOff x="570875" y="4322250"/>
            <a:chExt cx="443300" cy="443325"/>
          </a:xfrm>
        </p:grpSpPr>
        <p:sp>
          <p:nvSpPr>
            <p:cNvPr id="175" name="Google Shape;175;p23"/>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3"/>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3"/>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3"/>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9" name="Google Shape;179;p23"/>
          <p:cNvSpPr/>
          <p:nvPr/>
        </p:nvSpPr>
        <p:spPr>
          <a:xfrm rot="2466840">
            <a:off x="6273713" y="907482"/>
            <a:ext cx="357493" cy="34134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3"/>
          <p:cNvSpPr/>
          <p:nvPr/>
        </p:nvSpPr>
        <p:spPr>
          <a:xfrm rot="-1609288">
            <a:off x="6796553" y="1122274"/>
            <a:ext cx="257260" cy="245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3"/>
          <p:cNvSpPr/>
          <p:nvPr/>
        </p:nvSpPr>
        <p:spPr>
          <a:xfrm rot="2926112">
            <a:off x="8197797" y="1932099"/>
            <a:ext cx="192660" cy="18395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3"/>
          <p:cNvSpPr/>
          <p:nvPr/>
        </p:nvSpPr>
        <p:spPr>
          <a:xfrm rot="-1609326">
            <a:off x="7396010" y="699666"/>
            <a:ext cx="173600" cy="16572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3"/>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184" name="Google Shape;184;p23"/>
          <p:cNvSpPr txBox="1"/>
          <p:nvPr/>
        </p:nvSpPr>
        <p:spPr>
          <a:xfrm>
            <a:off x="5495438" y="3672650"/>
            <a:ext cx="4302300" cy="71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Work Sans"/>
                <a:ea typeface="Work Sans"/>
                <a:cs typeface="Work Sans"/>
                <a:sym typeface="Work Sans"/>
              </a:rPr>
              <a:t>SHOLAY</a:t>
            </a:r>
            <a:endParaRPr b="1" sz="4800">
              <a:latin typeface="Work Sans"/>
              <a:ea typeface="Work Sans"/>
              <a:cs typeface="Work Sans"/>
              <a:sym typeface="Work Sans"/>
            </a:endParaRPr>
          </a:p>
        </p:txBody>
      </p:sp>
      <p:pic>
        <p:nvPicPr>
          <p:cNvPr id="185" name="Google Shape;185;p23"/>
          <p:cNvPicPr preferRelativeResize="0"/>
          <p:nvPr/>
        </p:nvPicPr>
        <p:blipFill>
          <a:blip r:embed="rId3">
            <a:alphaModFix/>
          </a:blip>
          <a:stretch>
            <a:fillRect/>
          </a:stretch>
        </p:blipFill>
        <p:spPr>
          <a:xfrm>
            <a:off x="636375" y="749600"/>
            <a:ext cx="4859064" cy="36442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24"/>
          <p:cNvSpPr txBox="1"/>
          <p:nvPr>
            <p:ph idx="1" type="body"/>
          </p:nvPr>
        </p:nvSpPr>
        <p:spPr>
          <a:xfrm>
            <a:off x="840425" y="3949100"/>
            <a:ext cx="7463100" cy="5196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
                <a:solidFill>
                  <a:srgbClr val="FFFFFF"/>
                </a:solidFill>
              </a:rPr>
              <a:t>Bring the attention of your audience over a key concept using icons or illustrations</a:t>
            </a:r>
            <a:endParaRPr>
              <a:solidFill>
                <a:srgbClr val="FFFFFF"/>
              </a:solidFill>
            </a:endParaRPr>
          </a:p>
        </p:txBody>
      </p:sp>
      <p:sp>
        <p:nvSpPr>
          <p:cNvPr id="191" name="Google Shape;191;p24"/>
          <p:cNvSpPr/>
          <p:nvPr/>
        </p:nvSpPr>
        <p:spPr>
          <a:xfrm>
            <a:off x="7415036" y="2688700"/>
            <a:ext cx="257297" cy="2456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24"/>
          <p:cNvGrpSpPr/>
          <p:nvPr/>
        </p:nvGrpSpPr>
        <p:grpSpPr>
          <a:xfrm>
            <a:off x="7095409" y="1308801"/>
            <a:ext cx="1102361" cy="1102633"/>
            <a:chOff x="6654650" y="3665275"/>
            <a:chExt cx="409100" cy="409125"/>
          </a:xfrm>
        </p:grpSpPr>
        <p:sp>
          <p:nvSpPr>
            <p:cNvPr id="193" name="Google Shape;193;p24"/>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4"/>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24"/>
          <p:cNvGrpSpPr/>
          <p:nvPr/>
        </p:nvGrpSpPr>
        <p:grpSpPr>
          <a:xfrm rot="2580127">
            <a:off x="5933413" y="1589550"/>
            <a:ext cx="728298" cy="728371"/>
            <a:chOff x="570875" y="4322250"/>
            <a:chExt cx="443300" cy="443325"/>
          </a:xfrm>
        </p:grpSpPr>
        <p:sp>
          <p:nvSpPr>
            <p:cNvPr id="196" name="Google Shape;196;p24"/>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4"/>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4"/>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4"/>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 name="Google Shape;200;p24"/>
          <p:cNvSpPr/>
          <p:nvPr/>
        </p:nvSpPr>
        <p:spPr>
          <a:xfrm rot="2466840">
            <a:off x="6273713" y="907482"/>
            <a:ext cx="357493" cy="34134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4"/>
          <p:cNvSpPr/>
          <p:nvPr/>
        </p:nvSpPr>
        <p:spPr>
          <a:xfrm rot="-1609288">
            <a:off x="6796553" y="1122274"/>
            <a:ext cx="257260" cy="245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4"/>
          <p:cNvSpPr/>
          <p:nvPr/>
        </p:nvSpPr>
        <p:spPr>
          <a:xfrm rot="2926112">
            <a:off x="8197797" y="1932099"/>
            <a:ext cx="192660" cy="18395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4"/>
          <p:cNvSpPr/>
          <p:nvPr/>
        </p:nvSpPr>
        <p:spPr>
          <a:xfrm rot="-1609326">
            <a:off x="7396010" y="699666"/>
            <a:ext cx="173600" cy="16572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4"/>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pic>
        <p:nvPicPr>
          <p:cNvPr id="205" name="Google Shape;205;p24"/>
          <p:cNvPicPr preferRelativeResize="0"/>
          <p:nvPr/>
        </p:nvPicPr>
        <p:blipFill>
          <a:blip r:embed="rId3">
            <a:alphaModFix/>
          </a:blip>
          <a:stretch>
            <a:fillRect/>
          </a:stretch>
        </p:blipFill>
        <p:spPr>
          <a:xfrm>
            <a:off x="1196175" y="524450"/>
            <a:ext cx="3101626" cy="4094598"/>
          </a:xfrm>
          <a:prstGeom prst="rect">
            <a:avLst/>
          </a:prstGeom>
          <a:noFill/>
          <a:ln>
            <a:noFill/>
          </a:ln>
        </p:spPr>
      </p:pic>
      <p:sp>
        <p:nvSpPr>
          <p:cNvPr id="206" name="Google Shape;206;p24"/>
          <p:cNvSpPr txBox="1"/>
          <p:nvPr/>
        </p:nvSpPr>
        <p:spPr>
          <a:xfrm>
            <a:off x="4405875" y="3949100"/>
            <a:ext cx="4302300" cy="71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Work Sans"/>
                <a:ea typeface="Work Sans"/>
                <a:cs typeface="Work Sans"/>
                <a:sym typeface="Work Sans"/>
              </a:rPr>
              <a:t>MANTHAN</a:t>
            </a:r>
            <a:endParaRPr b="1" sz="4800">
              <a:latin typeface="Work Sans"/>
              <a:ea typeface="Work Sans"/>
              <a:cs typeface="Work Sans"/>
              <a:sym typeface="Work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5"/>
          <p:cNvSpPr txBox="1"/>
          <p:nvPr>
            <p:ph idx="1" type="body"/>
          </p:nvPr>
        </p:nvSpPr>
        <p:spPr>
          <a:xfrm>
            <a:off x="840425" y="3949100"/>
            <a:ext cx="7463100" cy="5196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
                <a:solidFill>
                  <a:srgbClr val="FFFFFF"/>
                </a:solidFill>
              </a:rPr>
              <a:t>Bring the attention of your audience over a key concept using icons or illustrations</a:t>
            </a:r>
            <a:endParaRPr>
              <a:solidFill>
                <a:srgbClr val="FFFFFF"/>
              </a:solidFill>
            </a:endParaRPr>
          </a:p>
        </p:txBody>
      </p:sp>
      <p:sp>
        <p:nvSpPr>
          <p:cNvPr id="212" name="Google Shape;212;p25"/>
          <p:cNvSpPr/>
          <p:nvPr/>
        </p:nvSpPr>
        <p:spPr>
          <a:xfrm>
            <a:off x="7415036" y="2688700"/>
            <a:ext cx="257297" cy="245675"/>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3" name="Google Shape;213;p25"/>
          <p:cNvGrpSpPr/>
          <p:nvPr/>
        </p:nvGrpSpPr>
        <p:grpSpPr>
          <a:xfrm>
            <a:off x="7095409" y="1308801"/>
            <a:ext cx="1102361" cy="1102633"/>
            <a:chOff x="6654650" y="3665275"/>
            <a:chExt cx="409100" cy="409125"/>
          </a:xfrm>
        </p:grpSpPr>
        <p:sp>
          <p:nvSpPr>
            <p:cNvPr id="214" name="Google Shape;214;p25"/>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5"/>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25"/>
          <p:cNvGrpSpPr/>
          <p:nvPr/>
        </p:nvGrpSpPr>
        <p:grpSpPr>
          <a:xfrm rot="2580127">
            <a:off x="5933413" y="1589550"/>
            <a:ext cx="728298" cy="728371"/>
            <a:chOff x="570875" y="4322250"/>
            <a:chExt cx="443300" cy="443325"/>
          </a:xfrm>
        </p:grpSpPr>
        <p:sp>
          <p:nvSpPr>
            <p:cNvPr id="217" name="Google Shape;217;p25"/>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5"/>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5"/>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 name="Google Shape;221;p25"/>
          <p:cNvSpPr/>
          <p:nvPr/>
        </p:nvSpPr>
        <p:spPr>
          <a:xfrm rot="2466840">
            <a:off x="6273713" y="907482"/>
            <a:ext cx="357493" cy="34134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rot="-1609288">
            <a:off x="6796553" y="1122274"/>
            <a:ext cx="257260" cy="24564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p:nvPr/>
        </p:nvSpPr>
        <p:spPr>
          <a:xfrm rot="2926112">
            <a:off x="8197797" y="1932099"/>
            <a:ext cx="192660" cy="183958"/>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5"/>
          <p:cNvSpPr/>
          <p:nvPr/>
        </p:nvSpPr>
        <p:spPr>
          <a:xfrm rot="-1609326">
            <a:off x="7396010" y="699666"/>
            <a:ext cx="173600" cy="165727"/>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5"/>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pic>
        <p:nvPicPr>
          <p:cNvPr id="226" name="Google Shape;226;p25"/>
          <p:cNvPicPr preferRelativeResize="0"/>
          <p:nvPr/>
        </p:nvPicPr>
        <p:blipFill>
          <a:blip r:embed="rId3">
            <a:alphaModFix/>
          </a:blip>
          <a:stretch>
            <a:fillRect/>
          </a:stretch>
        </p:blipFill>
        <p:spPr>
          <a:xfrm>
            <a:off x="1158325" y="561850"/>
            <a:ext cx="3028250" cy="4019825"/>
          </a:xfrm>
          <a:prstGeom prst="rect">
            <a:avLst/>
          </a:prstGeom>
          <a:noFill/>
          <a:ln>
            <a:noFill/>
          </a:ln>
        </p:spPr>
      </p:pic>
      <p:sp>
        <p:nvSpPr>
          <p:cNvPr id="227" name="Google Shape;227;p25"/>
          <p:cNvSpPr txBox="1"/>
          <p:nvPr/>
        </p:nvSpPr>
        <p:spPr>
          <a:xfrm>
            <a:off x="4254325" y="3850100"/>
            <a:ext cx="4302300" cy="71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Work Sans"/>
                <a:ea typeface="Work Sans"/>
                <a:cs typeface="Work Sans"/>
                <a:sym typeface="Work Sans"/>
              </a:rPr>
              <a:t>CHITCHOR</a:t>
            </a:r>
            <a:endParaRPr b="1" sz="4800">
              <a:latin typeface="Work Sans"/>
              <a:ea typeface="Work Sans"/>
              <a:cs typeface="Work Sans"/>
              <a:sym typeface="Work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26"/>
          <p:cNvSpPr txBox="1"/>
          <p:nvPr>
            <p:ph type="title"/>
          </p:nvPr>
        </p:nvSpPr>
        <p:spPr>
          <a:xfrm>
            <a:off x="451125" y="444125"/>
            <a:ext cx="3559200" cy="771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Explanations</a:t>
            </a:r>
            <a:endParaRPr/>
          </a:p>
        </p:txBody>
      </p:sp>
      <p:sp>
        <p:nvSpPr>
          <p:cNvPr id="233" name="Google Shape;233;p26"/>
          <p:cNvSpPr txBox="1"/>
          <p:nvPr>
            <p:ph idx="1" type="body"/>
          </p:nvPr>
        </p:nvSpPr>
        <p:spPr>
          <a:xfrm>
            <a:off x="559225" y="1168025"/>
            <a:ext cx="2366400" cy="1945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latin typeface="Work Sans"/>
                <a:ea typeface="Work Sans"/>
                <a:cs typeface="Work Sans"/>
                <a:sym typeface="Work Sans"/>
              </a:rPr>
              <a:t>Sholay</a:t>
            </a:r>
            <a:endParaRPr b="1">
              <a:latin typeface="Work Sans"/>
              <a:ea typeface="Work Sans"/>
              <a:cs typeface="Work Sans"/>
              <a:sym typeface="Work Sans"/>
            </a:endParaRPr>
          </a:p>
          <a:p>
            <a:pPr indent="0" lvl="0" marL="0" rtl="0" algn="l">
              <a:spcBef>
                <a:spcPts val="600"/>
              </a:spcBef>
              <a:spcAft>
                <a:spcPts val="0"/>
              </a:spcAft>
              <a:buNone/>
            </a:pPr>
            <a:r>
              <a:t/>
            </a:r>
            <a:endParaRPr/>
          </a:p>
        </p:txBody>
      </p:sp>
      <p:sp>
        <p:nvSpPr>
          <p:cNvPr id="234" name="Google Shape;234;p26"/>
          <p:cNvSpPr txBox="1"/>
          <p:nvPr>
            <p:ph idx="2" type="body"/>
          </p:nvPr>
        </p:nvSpPr>
        <p:spPr>
          <a:xfrm>
            <a:off x="3328200" y="1215125"/>
            <a:ext cx="2487600" cy="342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latin typeface="Work Sans"/>
                <a:ea typeface="Work Sans"/>
                <a:cs typeface="Work Sans"/>
                <a:sym typeface="Work Sans"/>
              </a:rPr>
              <a:t>Manthan</a:t>
            </a:r>
            <a:endParaRPr b="1">
              <a:latin typeface="Work Sans"/>
              <a:ea typeface="Work Sans"/>
              <a:cs typeface="Work Sans"/>
              <a:sym typeface="Work Sans"/>
            </a:endParaRPr>
          </a:p>
          <a:p>
            <a:pPr indent="0" lvl="0" marL="0" rtl="0" algn="just">
              <a:spcBef>
                <a:spcPts val="600"/>
              </a:spcBef>
              <a:spcAft>
                <a:spcPts val="0"/>
              </a:spcAft>
              <a:buNone/>
            </a:pPr>
            <a:r>
              <a:rPr lang="en" sz="1200"/>
              <a:t>The psychedelic poster of Smita patil with her eyes rolled symbolizes her character in the movie. Her sassy attitude is portrayed through this poster. Her character is very underrated. The thought bubble is a lyric from the song “Savage” by Meghan Thee Stallion. The posters have been made keeping the characters personality and how it would be depicted in today’s time.  </a:t>
            </a:r>
            <a:endParaRPr sz="1200"/>
          </a:p>
        </p:txBody>
      </p:sp>
      <p:sp>
        <p:nvSpPr>
          <p:cNvPr id="235" name="Google Shape;235;p26"/>
          <p:cNvSpPr txBox="1"/>
          <p:nvPr>
            <p:ph idx="3" type="body"/>
          </p:nvPr>
        </p:nvSpPr>
        <p:spPr>
          <a:xfrm>
            <a:off x="6105575" y="1168025"/>
            <a:ext cx="2366400" cy="3422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latin typeface="Work Sans"/>
                <a:ea typeface="Work Sans"/>
                <a:cs typeface="Work Sans"/>
                <a:sym typeface="Work Sans"/>
              </a:rPr>
              <a:t>Chitchor </a:t>
            </a:r>
            <a:endParaRPr b="1">
              <a:latin typeface="Work Sans"/>
              <a:ea typeface="Work Sans"/>
              <a:cs typeface="Work Sans"/>
              <a:sym typeface="Work Sans"/>
            </a:endParaRPr>
          </a:p>
          <a:p>
            <a:pPr indent="0" lvl="0" marL="0" rtl="0" algn="just">
              <a:spcBef>
                <a:spcPts val="600"/>
              </a:spcBef>
              <a:spcAft>
                <a:spcPts val="0"/>
              </a:spcAft>
              <a:buNone/>
            </a:pPr>
            <a:r>
              <a:rPr lang="en" sz="1200"/>
              <a:t>The style of the poster is collage art. In this movie the female lead was given a choice to select her groom at the end. So i wanted to give it  a modern approach to it. So the poster shows her education has given a rise in being a strong women.Thus her father thinks that she is </a:t>
            </a:r>
            <a:r>
              <a:rPr lang="en" sz="1200"/>
              <a:t>eligible</a:t>
            </a:r>
            <a:r>
              <a:rPr lang="en" sz="1200"/>
              <a:t> to choose her groom. She has the liberty to answer according to her choice.</a:t>
            </a:r>
            <a:endParaRPr sz="1200"/>
          </a:p>
        </p:txBody>
      </p:sp>
      <p:grpSp>
        <p:nvGrpSpPr>
          <p:cNvPr id="236" name="Google Shape;236;p26"/>
          <p:cNvGrpSpPr/>
          <p:nvPr/>
        </p:nvGrpSpPr>
        <p:grpSpPr>
          <a:xfrm>
            <a:off x="3956978" y="580896"/>
            <a:ext cx="497455" cy="497455"/>
            <a:chOff x="2594325" y="1627175"/>
            <a:chExt cx="440850" cy="440850"/>
          </a:xfrm>
        </p:grpSpPr>
        <p:sp>
          <p:nvSpPr>
            <p:cNvPr id="237" name="Google Shape;237;p26"/>
            <p:cNvSpPr/>
            <p:nvPr/>
          </p:nvSpPr>
          <p:spPr>
            <a:xfrm>
              <a:off x="2594325" y="1890950"/>
              <a:ext cx="177075" cy="177075"/>
            </a:xfrm>
            <a:custGeom>
              <a:rect b="b" l="l" r="r" t="t"/>
              <a:pathLst>
                <a:path extrusionOk="0" h="7083" w="7083">
                  <a:moveTo>
                    <a:pt x="5544" y="0"/>
                  </a:moveTo>
                  <a:lnTo>
                    <a:pt x="538" y="5984"/>
                  </a:lnTo>
                  <a:lnTo>
                    <a:pt x="0" y="7083"/>
                  </a:lnTo>
                  <a:lnTo>
                    <a:pt x="1099" y="6546"/>
                  </a:lnTo>
                  <a:lnTo>
                    <a:pt x="7083" y="1539"/>
                  </a:lnTo>
                  <a:lnTo>
                    <a:pt x="5544"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6"/>
            <p:cNvSpPr/>
            <p:nvPr/>
          </p:nvSpPr>
          <p:spPr>
            <a:xfrm>
              <a:off x="2858700" y="1627175"/>
              <a:ext cx="176475" cy="176475"/>
            </a:xfrm>
            <a:custGeom>
              <a:rect b="b" l="l" r="r" t="t"/>
              <a:pathLst>
                <a:path extrusionOk="0" h="7059" w="7059">
                  <a:moveTo>
                    <a:pt x="904" y="1"/>
                  </a:moveTo>
                  <a:lnTo>
                    <a:pt x="782" y="25"/>
                  </a:lnTo>
                  <a:lnTo>
                    <a:pt x="684" y="98"/>
                  </a:lnTo>
                  <a:lnTo>
                    <a:pt x="611" y="147"/>
                  </a:lnTo>
                  <a:lnTo>
                    <a:pt x="489" y="294"/>
                  </a:lnTo>
                  <a:lnTo>
                    <a:pt x="367" y="440"/>
                  </a:lnTo>
                  <a:lnTo>
                    <a:pt x="294" y="587"/>
                  </a:lnTo>
                  <a:lnTo>
                    <a:pt x="196" y="733"/>
                  </a:lnTo>
                  <a:lnTo>
                    <a:pt x="74" y="1051"/>
                  </a:lnTo>
                  <a:lnTo>
                    <a:pt x="0" y="1393"/>
                  </a:lnTo>
                  <a:lnTo>
                    <a:pt x="0" y="1735"/>
                  </a:lnTo>
                  <a:lnTo>
                    <a:pt x="25" y="2052"/>
                  </a:lnTo>
                  <a:lnTo>
                    <a:pt x="123" y="2394"/>
                  </a:lnTo>
                  <a:lnTo>
                    <a:pt x="269" y="2711"/>
                  </a:lnTo>
                  <a:lnTo>
                    <a:pt x="4348" y="6790"/>
                  </a:lnTo>
                  <a:lnTo>
                    <a:pt x="4665" y="6937"/>
                  </a:lnTo>
                  <a:lnTo>
                    <a:pt x="5007" y="7034"/>
                  </a:lnTo>
                  <a:lnTo>
                    <a:pt x="5325" y="7059"/>
                  </a:lnTo>
                  <a:lnTo>
                    <a:pt x="5667" y="7059"/>
                  </a:lnTo>
                  <a:lnTo>
                    <a:pt x="6008" y="6986"/>
                  </a:lnTo>
                  <a:lnTo>
                    <a:pt x="6326" y="6863"/>
                  </a:lnTo>
                  <a:lnTo>
                    <a:pt x="6473" y="6766"/>
                  </a:lnTo>
                  <a:lnTo>
                    <a:pt x="6619" y="6692"/>
                  </a:lnTo>
                  <a:lnTo>
                    <a:pt x="6766" y="6570"/>
                  </a:lnTo>
                  <a:lnTo>
                    <a:pt x="6912" y="6448"/>
                  </a:lnTo>
                  <a:lnTo>
                    <a:pt x="6961" y="6375"/>
                  </a:lnTo>
                  <a:lnTo>
                    <a:pt x="7034" y="6277"/>
                  </a:lnTo>
                  <a:lnTo>
                    <a:pt x="7059" y="6155"/>
                  </a:lnTo>
                  <a:lnTo>
                    <a:pt x="7059" y="6057"/>
                  </a:lnTo>
                  <a:lnTo>
                    <a:pt x="7059" y="5960"/>
                  </a:lnTo>
                  <a:lnTo>
                    <a:pt x="7034" y="5862"/>
                  </a:lnTo>
                  <a:lnTo>
                    <a:pt x="6961" y="5764"/>
                  </a:lnTo>
                  <a:lnTo>
                    <a:pt x="6912" y="5667"/>
                  </a:lnTo>
                  <a:lnTo>
                    <a:pt x="1393" y="147"/>
                  </a:lnTo>
                  <a:lnTo>
                    <a:pt x="1295" y="98"/>
                  </a:lnTo>
                  <a:lnTo>
                    <a:pt x="1197" y="25"/>
                  </a:lnTo>
                  <a:lnTo>
                    <a:pt x="1099"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6"/>
            <p:cNvSpPr/>
            <p:nvPr/>
          </p:nvSpPr>
          <p:spPr>
            <a:xfrm>
              <a:off x="2663325" y="1702275"/>
              <a:ext cx="296750" cy="296775"/>
            </a:xfrm>
            <a:custGeom>
              <a:rect b="b" l="l" r="r" t="t"/>
              <a:pathLst>
                <a:path extrusionOk="0" h="11871" w="11870">
                  <a:moveTo>
                    <a:pt x="7718" y="1295"/>
                  </a:moveTo>
                  <a:lnTo>
                    <a:pt x="7815" y="1319"/>
                  </a:lnTo>
                  <a:lnTo>
                    <a:pt x="7889" y="1368"/>
                  </a:lnTo>
                  <a:lnTo>
                    <a:pt x="7938" y="1442"/>
                  </a:lnTo>
                  <a:lnTo>
                    <a:pt x="7938" y="1515"/>
                  </a:lnTo>
                  <a:lnTo>
                    <a:pt x="7938" y="1588"/>
                  </a:lnTo>
                  <a:lnTo>
                    <a:pt x="7889" y="1661"/>
                  </a:lnTo>
                  <a:lnTo>
                    <a:pt x="5862" y="3664"/>
                  </a:lnTo>
                  <a:lnTo>
                    <a:pt x="5788" y="3713"/>
                  </a:lnTo>
                  <a:lnTo>
                    <a:pt x="5715" y="3737"/>
                  </a:lnTo>
                  <a:lnTo>
                    <a:pt x="5642" y="3713"/>
                  </a:lnTo>
                  <a:lnTo>
                    <a:pt x="5569" y="3664"/>
                  </a:lnTo>
                  <a:lnTo>
                    <a:pt x="5520" y="3591"/>
                  </a:lnTo>
                  <a:lnTo>
                    <a:pt x="5495" y="3517"/>
                  </a:lnTo>
                  <a:lnTo>
                    <a:pt x="5520" y="3444"/>
                  </a:lnTo>
                  <a:lnTo>
                    <a:pt x="5569" y="3371"/>
                  </a:lnTo>
                  <a:lnTo>
                    <a:pt x="7571" y="1368"/>
                  </a:lnTo>
                  <a:lnTo>
                    <a:pt x="7644" y="1319"/>
                  </a:lnTo>
                  <a:lnTo>
                    <a:pt x="7718" y="1295"/>
                  </a:lnTo>
                  <a:close/>
                  <a:moveTo>
                    <a:pt x="7767" y="1"/>
                  </a:moveTo>
                  <a:lnTo>
                    <a:pt x="4885" y="2907"/>
                  </a:lnTo>
                  <a:lnTo>
                    <a:pt x="4640" y="2809"/>
                  </a:lnTo>
                  <a:lnTo>
                    <a:pt x="4396" y="2712"/>
                  </a:lnTo>
                  <a:lnTo>
                    <a:pt x="4103" y="2614"/>
                  </a:lnTo>
                  <a:lnTo>
                    <a:pt x="3810" y="2565"/>
                  </a:lnTo>
                  <a:lnTo>
                    <a:pt x="3493" y="2492"/>
                  </a:lnTo>
                  <a:lnTo>
                    <a:pt x="3175" y="2443"/>
                  </a:lnTo>
                  <a:lnTo>
                    <a:pt x="2858" y="2418"/>
                  </a:lnTo>
                  <a:lnTo>
                    <a:pt x="2247" y="2418"/>
                  </a:lnTo>
                  <a:lnTo>
                    <a:pt x="1954" y="2443"/>
                  </a:lnTo>
                  <a:lnTo>
                    <a:pt x="1636" y="2492"/>
                  </a:lnTo>
                  <a:lnTo>
                    <a:pt x="1319" y="2565"/>
                  </a:lnTo>
                  <a:lnTo>
                    <a:pt x="1001" y="2687"/>
                  </a:lnTo>
                  <a:lnTo>
                    <a:pt x="708" y="2809"/>
                  </a:lnTo>
                  <a:lnTo>
                    <a:pt x="415" y="3005"/>
                  </a:lnTo>
                  <a:lnTo>
                    <a:pt x="147" y="3224"/>
                  </a:lnTo>
                  <a:lnTo>
                    <a:pt x="73" y="3298"/>
                  </a:lnTo>
                  <a:lnTo>
                    <a:pt x="24" y="3395"/>
                  </a:lnTo>
                  <a:lnTo>
                    <a:pt x="0" y="3493"/>
                  </a:lnTo>
                  <a:lnTo>
                    <a:pt x="0" y="3615"/>
                  </a:lnTo>
                  <a:lnTo>
                    <a:pt x="0" y="3713"/>
                  </a:lnTo>
                  <a:lnTo>
                    <a:pt x="24" y="3811"/>
                  </a:lnTo>
                  <a:lnTo>
                    <a:pt x="73" y="3908"/>
                  </a:lnTo>
                  <a:lnTo>
                    <a:pt x="147" y="4006"/>
                  </a:lnTo>
                  <a:lnTo>
                    <a:pt x="7864" y="11724"/>
                  </a:lnTo>
                  <a:lnTo>
                    <a:pt x="7962" y="11797"/>
                  </a:lnTo>
                  <a:lnTo>
                    <a:pt x="8060" y="11846"/>
                  </a:lnTo>
                  <a:lnTo>
                    <a:pt x="8157" y="11870"/>
                  </a:lnTo>
                  <a:lnTo>
                    <a:pt x="8377" y="11870"/>
                  </a:lnTo>
                  <a:lnTo>
                    <a:pt x="8475" y="11846"/>
                  </a:lnTo>
                  <a:lnTo>
                    <a:pt x="8573" y="11797"/>
                  </a:lnTo>
                  <a:lnTo>
                    <a:pt x="8646" y="11724"/>
                  </a:lnTo>
                  <a:lnTo>
                    <a:pt x="8866" y="11455"/>
                  </a:lnTo>
                  <a:lnTo>
                    <a:pt x="9061" y="11162"/>
                  </a:lnTo>
                  <a:lnTo>
                    <a:pt x="9183" y="10869"/>
                  </a:lnTo>
                  <a:lnTo>
                    <a:pt x="9305" y="10551"/>
                  </a:lnTo>
                  <a:lnTo>
                    <a:pt x="9379" y="10234"/>
                  </a:lnTo>
                  <a:lnTo>
                    <a:pt x="9427" y="9916"/>
                  </a:lnTo>
                  <a:lnTo>
                    <a:pt x="9452" y="9623"/>
                  </a:lnTo>
                  <a:lnTo>
                    <a:pt x="9452" y="9330"/>
                  </a:lnTo>
                  <a:lnTo>
                    <a:pt x="9452" y="9013"/>
                  </a:lnTo>
                  <a:lnTo>
                    <a:pt x="9427" y="8695"/>
                  </a:lnTo>
                  <a:lnTo>
                    <a:pt x="9379" y="8378"/>
                  </a:lnTo>
                  <a:lnTo>
                    <a:pt x="9305" y="8060"/>
                  </a:lnTo>
                  <a:lnTo>
                    <a:pt x="9256" y="7767"/>
                  </a:lnTo>
                  <a:lnTo>
                    <a:pt x="9159" y="7474"/>
                  </a:lnTo>
                  <a:lnTo>
                    <a:pt x="9061" y="7230"/>
                  </a:lnTo>
                  <a:lnTo>
                    <a:pt x="8963" y="6986"/>
                  </a:lnTo>
                  <a:lnTo>
                    <a:pt x="11870" y="4104"/>
                  </a:lnTo>
                  <a:lnTo>
                    <a:pt x="7767"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 name="Google Shape;240;p26"/>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1" name="Google Shape;241;p26"/>
          <p:cNvSpPr txBox="1"/>
          <p:nvPr/>
        </p:nvSpPr>
        <p:spPr>
          <a:xfrm>
            <a:off x="559225" y="1392125"/>
            <a:ext cx="2676300" cy="2973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sz="1000">
                <a:latin typeface="Work Sans Regular"/>
                <a:ea typeface="Work Sans Regular"/>
                <a:cs typeface="Work Sans Regular"/>
                <a:sym typeface="Work Sans Regular"/>
              </a:rPr>
              <a:t>This poster represents that in the movie, ‘Basanti’ emerges as a hero as she was not shy and was vocal of her thoughts. To showcase her outspoken and bold nature, a popular instagram shout out sticker has been used with a rhetorical comment for’ Veeru’ to not give his hands to ‘Gabbar’. On the other hand Gabbar is shown lying on a pile of dead hands as he was “obsessed “with cutting his enemies arms. The same way he is looking at Veeru’s arm seductively, wanting to cut it off through his laser eyes while Veeru is hanging there helplessly. The pile of dead hands also symbolizes his “chita” as his tyranny days were about to get over.</a:t>
            </a:r>
            <a:endParaRPr>
              <a:latin typeface="Work Sans Regular"/>
              <a:ea typeface="Work Sans Regular"/>
              <a:cs typeface="Work Sans Regular"/>
              <a:sym typeface="Work Sans Regular"/>
            </a:endParaRPr>
          </a:p>
          <a:p>
            <a:pPr indent="0" lvl="0" marL="0" rtl="0" algn="just">
              <a:spcBef>
                <a:spcPts val="1200"/>
              </a:spcBef>
              <a:spcAft>
                <a:spcPts val="0"/>
              </a:spcAft>
              <a:buNone/>
            </a:pPr>
            <a:r>
              <a:t/>
            </a:r>
            <a:endParaRPr>
              <a:latin typeface="Work Sans Regular"/>
              <a:ea typeface="Work Sans Regular"/>
              <a:cs typeface="Work Sans Regular"/>
              <a:sym typeface="Work Sans Regul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27"/>
          <p:cNvSpPr txBox="1"/>
          <p:nvPr>
            <p:ph type="title"/>
          </p:nvPr>
        </p:nvSpPr>
        <p:spPr>
          <a:xfrm>
            <a:off x="455475" y="491275"/>
            <a:ext cx="3182700" cy="61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The rationale...</a:t>
            </a:r>
            <a:endParaRPr sz="3000"/>
          </a:p>
        </p:txBody>
      </p:sp>
      <p:sp>
        <p:nvSpPr>
          <p:cNvPr id="247" name="Google Shape;247;p27"/>
          <p:cNvSpPr txBox="1"/>
          <p:nvPr>
            <p:ph idx="1" type="body"/>
          </p:nvPr>
        </p:nvSpPr>
        <p:spPr>
          <a:xfrm>
            <a:off x="573075" y="1108375"/>
            <a:ext cx="3337200" cy="334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600"/>
              <a:t>In all the movies that we watched, men were portrayed to be the alpha whereas the females weren’t dominating. Throughout all the movies, we can see the transition of the female voice being heard. The posters we made are to depict the females who played equally important parts in the movie, although did not </a:t>
            </a:r>
            <a:r>
              <a:rPr lang="en" sz="1600"/>
              <a:t>receive</a:t>
            </a:r>
            <a:r>
              <a:rPr lang="en" sz="1600"/>
              <a:t> the same amount of hype and recognition. </a:t>
            </a:r>
            <a:endParaRPr sz="1600"/>
          </a:p>
        </p:txBody>
      </p:sp>
      <p:grpSp>
        <p:nvGrpSpPr>
          <p:cNvPr id="248" name="Google Shape;248;p27"/>
          <p:cNvGrpSpPr/>
          <p:nvPr/>
        </p:nvGrpSpPr>
        <p:grpSpPr>
          <a:xfrm>
            <a:off x="7604244" y="711688"/>
            <a:ext cx="815570" cy="678894"/>
            <a:chOff x="1244325" y="314425"/>
            <a:chExt cx="444525" cy="370050"/>
          </a:xfrm>
        </p:grpSpPr>
        <p:sp>
          <p:nvSpPr>
            <p:cNvPr id="249" name="Google Shape;249;p27"/>
            <p:cNvSpPr/>
            <p:nvPr/>
          </p:nvSpPr>
          <p:spPr>
            <a:xfrm>
              <a:off x="1388425" y="463425"/>
              <a:ext cx="143525" cy="143500"/>
            </a:xfrm>
            <a:custGeom>
              <a:rect b="b" l="l" r="r" t="t"/>
              <a:pathLst>
                <a:path extrusionOk="0" h="5740" w="5741">
                  <a:moveTo>
                    <a:pt x="2809" y="0"/>
                  </a:moveTo>
                  <a:lnTo>
                    <a:pt x="2492" y="49"/>
                  </a:lnTo>
                  <a:lnTo>
                    <a:pt x="2199" y="122"/>
                  </a:lnTo>
                  <a:lnTo>
                    <a:pt x="1906" y="244"/>
                  </a:lnTo>
                  <a:lnTo>
                    <a:pt x="1637" y="366"/>
                  </a:lnTo>
                  <a:lnTo>
                    <a:pt x="1368" y="537"/>
                  </a:lnTo>
                  <a:lnTo>
                    <a:pt x="1149" y="708"/>
                  </a:lnTo>
                  <a:lnTo>
                    <a:pt x="904" y="904"/>
                  </a:lnTo>
                  <a:lnTo>
                    <a:pt x="709" y="1124"/>
                  </a:lnTo>
                  <a:lnTo>
                    <a:pt x="538" y="1368"/>
                  </a:lnTo>
                  <a:lnTo>
                    <a:pt x="367" y="1636"/>
                  </a:lnTo>
                  <a:lnTo>
                    <a:pt x="245" y="1905"/>
                  </a:lnTo>
                  <a:lnTo>
                    <a:pt x="147" y="2198"/>
                  </a:lnTo>
                  <a:lnTo>
                    <a:pt x="74" y="2491"/>
                  </a:lnTo>
                  <a:lnTo>
                    <a:pt x="25" y="2809"/>
                  </a:lnTo>
                  <a:lnTo>
                    <a:pt x="1" y="3126"/>
                  </a:lnTo>
                  <a:lnTo>
                    <a:pt x="25" y="3517"/>
                  </a:lnTo>
                  <a:lnTo>
                    <a:pt x="98" y="3908"/>
                  </a:lnTo>
                  <a:lnTo>
                    <a:pt x="221" y="4274"/>
                  </a:lnTo>
                  <a:lnTo>
                    <a:pt x="392" y="4641"/>
                  </a:lnTo>
                  <a:lnTo>
                    <a:pt x="611" y="4958"/>
                  </a:lnTo>
                  <a:lnTo>
                    <a:pt x="856" y="5251"/>
                  </a:lnTo>
                  <a:lnTo>
                    <a:pt x="1124" y="5520"/>
                  </a:lnTo>
                  <a:lnTo>
                    <a:pt x="1442" y="5740"/>
                  </a:lnTo>
                  <a:lnTo>
                    <a:pt x="1393" y="5422"/>
                  </a:lnTo>
                  <a:lnTo>
                    <a:pt x="1368" y="5080"/>
                  </a:lnTo>
                  <a:lnTo>
                    <a:pt x="1393" y="4689"/>
                  </a:lnTo>
                  <a:lnTo>
                    <a:pt x="1442" y="4323"/>
                  </a:lnTo>
                  <a:lnTo>
                    <a:pt x="1539" y="3957"/>
                  </a:lnTo>
                  <a:lnTo>
                    <a:pt x="1662" y="3639"/>
                  </a:lnTo>
                  <a:lnTo>
                    <a:pt x="1808" y="3297"/>
                  </a:lnTo>
                  <a:lnTo>
                    <a:pt x="2003" y="3004"/>
                  </a:lnTo>
                  <a:lnTo>
                    <a:pt x="2223" y="2711"/>
                  </a:lnTo>
                  <a:lnTo>
                    <a:pt x="2468" y="2442"/>
                  </a:lnTo>
                  <a:lnTo>
                    <a:pt x="2712" y="2198"/>
                  </a:lnTo>
                  <a:lnTo>
                    <a:pt x="3005" y="2003"/>
                  </a:lnTo>
                  <a:lnTo>
                    <a:pt x="3322" y="1807"/>
                  </a:lnTo>
                  <a:lnTo>
                    <a:pt x="3640" y="1661"/>
                  </a:lnTo>
                  <a:lnTo>
                    <a:pt x="3982" y="1514"/>
                  </a:lnTo>
                  <a:lnTo>
                    <a:pt x="4324" y="1441"/>
                  </a:lnTo>
                  <a:lnTo>
                    <a:pt x="4690" y="1368"/>
                  </a:lnTo>
                  <a:lnTo>
                    <a:pt x="5423" y="1368"/>
                  </a:lnTo>
                  <a:lnTo>
                    <a:pt x="5740" y="1417"/>
                  </a:lnTo>
                  <a:lnTo>
                    <a:pt x="5520" y="1124"/>
                  </a:lnTo>
                  <a:lnTo>
                    <a:pt x="5252" y="831"/>
                  </a:lnTo>
                  <a:lnTo>
                    <a:pt x="4959" y="586"/>
                  </a:lnTo>
                  <a:lnTo>
                    <a:pt x="4641" y="391"/>
                  </a:lnTo>
                  <a:lnTo>
                    <a:pt x="4299" y="220"/>
                  </a:lnTo>
                  <a:lnTo>
                    <a:pt x="3933" y="98"/>
                  </a:lnTo>
                  <a:lnTo>
                    <a:pt x="3542" y="25"/>
                  </a:lnTo>
                  <a:lnTo>
                    <a:pt x="31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50" name="Google Shape;250;p27"/>
            <p:cNvSpPr/>
            <p:nvPr/>
          </p:nvSpPr>
          <p:spPr>
            <a:xfrm>
              <a:off x="1244325" y="314425"/>
              <a:ext cx="444525" cy="370050"/>
            </a:xfrm>
            <a:custGeom>
              <a:rect b="b" l="l" r="r" t="t"/>
              <a:pathLst>
                <a:path extrusionOk="0" h="14802" w="17781">
                  <a:moveTo>
                    <a:pt x="11748" y="2101"/>
                  </a:moveTo>
                  <a:lnTo>
                    <a:pt x="11846" y="2126"/>
                  </a:lnTo>
                  <a:lnTo>
                    <a:pt x="11919" y="2175"/>
                  </a:lnTo>
                  <a:lnTo>
                    <a:pt x="11968" y="2248"/>
                  </a:lnTo>
                  <a:lnTo>
                    <a:pt x="11993" y="2346"/>
                  </a:lnTo>
                  <a:lnTo>
                    <a:pt x="11968" y="2419"/>
                  </a:lnTo>
                  <a:lnTo>
                    <a:pt x="11919" y="2492"/>
                  </a:lnTo>
                  <a:lnTo>
                    <a:pt x="11846" y="2541"/>
                  </a:lnTo>
                  <a:lnTo>
                    <a:pt x="11748" y="2565"/>
                  </a:lnTo>
                  <a:lnTo>
                    <a:pt x="6033" y="2565"/>
                  </a:lnTo>
                  <a:lnTo>
                    <a:pt x="5936" y="2541"/>
                  </a:lnTo>
                  <a:lnTo>
                    <a:pt x="5862" y="2492"/>
                  </a:lnTo>
                  <a:lnTo>
                    <a:pt x="5814" y="2419"/>
                  </a:lnTo>
                  <a:lnTo>
                    <a:pt x="5789" y="2346"/>
                  </a:lnTo>
                  <a:lnTo>
                    <a:pt x="5814" y="2248"/>
                  </a:lnTo>
                  <a:lnTo>
                    <a:pt x="5862" y="2175"/>
                  </a:lnTo>
                  <a:lnTo>
                    <a:pt x="5936" y="2126"/>
                  </a:lnTo>
                  <a:lnTo>
                    <a:pt x="6033" y="2101"/>
                  </a:lnTo>
                  <a:close/>
                  <a:moveTo>
                    <a:pt x="15949" y="4519"/>
                  </a:moveTo>
                  <a:lnTo>
                    <a:pt x="16047" y="4568"/>
                  </a:lnTo>
                  <a:lnTo>
                    <a:pt x="16145" y="4592"/>
                  </a:lnTo>
                  <a:lnTo>
                    <a:pt x="16193" y="4666"/>
                  </a:lnTo>
                  <a:lnTo>
                    <a:pt x="16267" y="4739"/>
                  </a:lnTo>
                  <a:lnTo>
                    <a:pt x="16316" y="4812"/>
                  </a:lnTo>
                  <a:lnTo>
                    <a:pt x="16340" y="4910"/>
                  </a:lnTo>
                  <a:lnTo>
                    <a:pt x="16340" y="5008"/>
                  </a:lnTo>
                  <a:lnTo>
                    <a:pt x="16340" y="5789"/>
                  </a:lnTo>
                  <a:lnTo>
                    <a:pt x="16340" y="5887"/>
                  </a:lnTo>
                  <a:lnTo>
                    <a:pt x="16316" y="5985"/>
                  </a:lnTo>
                  <a:lnTo>
                    <a:pt x="16267" y="6058"/>
                  </a:lnTo>
                  <a:lnTo>
                    <a:pt x="16193" y="6131"/>
                  </a:lnTo>
                  <a:lnTo>
                    <a:pt x="16145" y="6204"/>
                  </a:lnTo>
                  <a:lnTo>
                    <a:pt x="16047" y="6229"/>
                  </a:lnTo>
                  <a:lnTo>
                    <a:pt x="15949" y="6278"/>
                  </a:lnTo>
                  <a:lnTo>
                    <a:pt x="14069" y="6278"/>
                  </a:lnTo>
                  <a:lnTo>
                    <a:pt x="13971" y="6229"/>
                  </a:lnTo>
                  <a:lnTo>
                    <a:pt x="13898" y="6204"/>
                  </a:lnTo>
                  <a:lnTo>
                    <a:pt x="13824" y="6131"/>
                  </a:lnTo>
                  <a:lnTo>
                    <a:pt x="13751" y="6058"/>
                  </a:lnTo>
                  <a:lnTo>
                    <a:pt x="13727" y="5985"/>
                  </a:lnTo>
                  <a:lnTo>
                    <a:pt x="13678" y="5887"/>
                  </a:lnTo>
                  <a:lnTo>
                    <a:pt x="13678" y="5789"/>
                  </a:lnTo>
                  <a:lnTo>
                    <a:pt x="13678" y="5008"/>
                  </a:lnTo>
                  <a:lnTo>
                    <a:pt x="13678" y="4910"/>
                  </a:lnTo>
                  <a:lnTo>
                    <a:pt x="13727" y="4812"/>
                  </a:lnTo>
                  <a:lnTo>
                    <a:pt x="13751" y="4739"/>
                  </a:lnTo>
                  <a:lnTo>
                    <a:pt x="13824" y="4666"/>
                  </a:lnTo>
                  <a:lnTo>
                    <a:pt x="13898" y="4592"/>
                  </a:lnTo>
                  <a:lnTo>
                    <a:pt x="13971" y="4568"/>
                  </a:lnTo>
                  <a:lnTo>
                    <a:pt x="14069" y="4519"/>
                  </a:lnTo>
                  <a:close/>
                  <a:moveTo>
                    <a:pt x="8891" y="5105"/>
                  </a:moveTo>
                  <a:lnTo>
                    <a:pt x="9306" y="5130"/>
                  </a:lnTo>
                  <a:lnTo>
                    <a:pt x="9697" y="5179"/>
                  </a:lnTo>
                  <a:lnTo>
                    <a:pt x="10063" y="5276"/>
                  </a:lnTo>
                  <a:lnTo>
                    <a:pt x="10430" y="5423"/>
                  </a:lnTo>
                  <a:lnTo>
                    <a:pt x="10796" y="5594"/>
                  </a:lnTo>
                  <a:lnTo>
                    <a:pt x="11113" y="5789"/>
                  </a:lnTo>
                  <a:lnTo>
                    <a:pt x="11406" y="6009"/>
                  </a:lnTo>
                  <a:lnTo>
                    <a:pt x="11700" y="6278"/>
                  </a:lnTo>
                  <a:lnTo>
                    <a:pt x="11968" y="6546"/>
                  </a:lnTo>
                  <a:lnTo>
                    <a:pt x="12188" y="6864"/>
                  </a:lnTo>
                  <a:lnTo>
                    <a:pt x="12383" y="7181"/>
                  </a:lnTo>
                  <a:lnTo>
                    <a:pt x="12554" y="7523"/>
                  </a:lnTo>
                  <a:lnTo>
                    <a:pt x="12676" y="7890"/>
                  </a:lnTo>
                  <a:lnTo>
                    <a:pt x="12774" y="8280"/>
                  </a:lnTo>
                  <a:lnTo>
                    <a:pt x="12847" y="8671"/>
                  </a:lnTo>
                  <a:lnTo>
                    <a:pt x="12872" y="9086"/>
                  </a:lnTo>
                  <a:lnTo>
                    <a:pt x="12847" y="9477"/>
                  </a:lnTo>
                  <a:lnTo>
                    <a:pt x="12774" y="9868"/>
                  </a:lnTo>
                  <a:lnTo>
                    <a:pt x="12676" y="10259"/>
                  </a:lnTo>
                  <a:lnTo>
                    <a:pt x="12554" y="10625"/>
                  </a:lnTo>
                  <a:lnTo>
                    <a:pt x="12383" y="10967"/>
                  </a:lnTo>
                  <a:lnTo>
                    <a:pt x="12188" y="11309"/>
                  </a:lnTo>
                  <a:lnTo>
                    <a:pt x="11968" y="11602"/>
                  </a:lnTo>
                  <a:lnTo>
                    <a:pt x="11700" y="11895"/>
                  </a:lnTo>
                  <a:lnTo>
                    <a:pt x="11406" y="12139"/>
                  </a:lnTo>
                  <a:lnTo>
                    <a:pt x="11113" y="12383"/>
                  </a:lnTo>
                  <a:lnTo>
                    <a:pt x="10796" y="12579"/>
                  </a:lnTo>
                  <a:lnTo>
                    <a:pt x="10430" y="12750"/>
                  </a:lnTo>
                  <a:lnTo>
                    <a:pt x="10063" y="12872"/>
                  </a:lnTo>
                  <a:lnTo>
                    <a:pt x="9697" y="12970"/>
                  </a:lnTo>
                  <a:lnTo>
                    <a:pt x="9306" y="13018"/>
                  </a:lnTo>
                  <a:lnTo>
                    <a:pt x="8891" y="13043"/>
                  </a:lnTo>
                  <a:lnTo>
                    <a:pt x="8476" y="13018"/>
                  </a:lnTo>
                  <a:lnTo>
                    <a:pt x="8085" y="12970"/>
                  </a:lnTo>
                  <a:lnTo>
                    <a:pt x="7719" y="12872"/>
                  </a:lnTo>
                  <a:lnTo>
                    <a:pt x="7352" y="12750"/>
                  </a:lnTo>
                  <a:lnTo>
                    <a:pt x="6986" y="12579"/>
                  </a:lnTo>
                  <a:lnTo>
                    <a:pt x="6668" y="12383"/>
                  </a:lnTo>
                  <a:lnTo>
                    <a:pt x="6375" y="12139"/>
                  </a:lnTo>
                  <a:lnTo>
                    <a:pt x="6082" y="11895"/>
                  </a:lnTo>
                  <a:lnTo>
                    <a:pt x="5814" y="11602"/>
                  </a:lnTo>
                  <a:lnTo>
                    <a:pt x="5594" y="11309"/>
                  </a:lnTo>
                  <a:lnTo>
                    <a:pt x="5398" y="10967"/>
                  </a:lnTo>
                  <a:lnTo>
                    <a:pt x="5227" y="10625"/>
                  </a:lnTo>
                  <a:lnTo>
                    <a:pt x="5105" y="10259"/>
                  </a:lnTo>
                  <a:lnTo>
                    <a:pt x="5008" y="9868"/>
                  </a:lnTo>
                  <a:lnTo>
                    <a:pt x="4934" y="9477"/>
                  </a:lnTo>
                  <a:lnTo>
                    <a:pt x="4910" y="9086"/>
                  </a:lnTo>
                  <a:lnTo>
                    <a:pt x="4934" y="8671"/>
                  </a:lnTo>
                  <a:lnTo>
                    <a:pt x="5008" y="8280"/>
                  </a:lnTo>
                  <a:lnTo>
                    <a:pt x="5105" y="7890"/>
                  </a:lnTo>
                  <a:lnTo>
                    <a:pt x="5227" y="7523"/>
                  </a:lnTo>
                  <a:lnTo>
                    <a:pt x="5398" y="7181"/>
                  </a:lnTo>
                  <a:lnTo>
                    <a:pt x="5594" y="6864"/>
                  </a:lnTo>
                  <a:lnTo>
                    <a:pt x="5814" y="6546"/>
                  </a:lnTo>
                  <a:lnTo>
                    <a:pt x="6082" y="6278"/>
                  </a:lnTo>
                  <a:lnTo>
                    <a:pt x="6375" y="6009"/>
                  </a:lnTo>
                  <a:lnTo>
                    <a:pt x="6668" y="5789"/>
                  </a:lnTo>
                  <a:lnTo>
                    <a:pt x="6986" y="5594"/>
                  </a:lnTo>
                  <a:lnTo>
                    <a:pt x="7352" y="5423"/>
                  </a:lnTo>
                  <a:lnTo>
                    <a:pt x="7719" y="5276"/>
                  </a:lnTo>
                  <a:lnTo>
                    <a:pt x="8085" y="5179"/>
                  </a:lnTo>
                  <a:lnTo>
                    <a:pt x="8476" y="5130"/>
                  </a:lnTo>
                  <a:lnTo>
                    <a:pt x="8891" y="5105"/>
                  </a:lnTo>
                  <a:close/>
                  <a:moveTo>
                    <a:pt x="5301" y="1"/>
                  </a:moveTo>
                  <a:lnTo>
                    <a:pt x="5154" y="50"/>
                  </a:lnTo>
                  <a:lnTo>
                    <a:pt x="5008" y="123"/>
                  </a:lnTo>
                  <a:lnTo>
                    <a:pt x="4861" y="221"/>
                  </a:lnTo>
                  <a:lnTo>
                    <a:pt x="4739" y="318"/>
                  </a:lnTo>
                  <a:lnTo>
                    <a:pt x="4641" y="465"/>
                  </a:lnTo>
                  <a:lnTo>
                    <a:pt x="4568" y="611"/>
                  </a:lnTo>
                  <a:lnTo>
                    <a:pt x="4519" y="758"/>
                  </a:lnTo>
                  <a:lnTo>
                    <a:pt x="4080" y="2565"/>
                  </a:lnTo>
                  <a:lnTo>
                    <a:pt x="3249" y="2565"/>
                  </a:lnTo>
                  <a:lnTo>
                    <a:pt x="3249" y="2468"/>
                  </a:lnTo>
                  <a:lnTo>
                    <a:pt x="3225" y="2370"/>
                  </a:lnTo>
                  <a:lnTo>
                    <a:pt x="3176" y="2297"/>
                  </a:lnTo>
                  <a:lnTo>
                    <a:pt x="3103" y="2223"/>
                  </a:lnTo>
                  <a:lnTo>
                    <a:pt x="3054" y="2150"/>
                  </a:lnTo>
                  <a:lnTo>
                    <a:pt x="2956" y="2126"/>
                  </a:lnTo>
                  <a:lnTo>
                    <a:pt x="2858" y="2077"/>
                  </a:lnTo>
                  <a:lnTo>
                    <a:pt x="1955" y="2077"/>
                  </a:lnTo>
                  <a:lnTo>
                    <a:pt x="1857" y="2126"/>
                  </a:lnTo>
                  <a:lnTo>
                    <a:pt x="1784" y="2150"/>
                  </a:lnTo>
                  <a:lnTo>
                    <a:pt x="1711" y="2223"/>
                  </a:lnTo>
                  <a:lnTo>
                    <a:pt x="1637" y="2297"/>
                  </a:lnTo>
                  <a:lnTo>
                    <a:pt x="1613" y="2370"/>
                  </a:lnTo>
                  <a:lnTo>
                    <a:pt x="1564" y="2468"/>
                  </a:lnTo>
                  <a:lnTo>
                    <a:pt x="1564" y="2565"/>
                  </a:lnTo>
                  <a:lnTo>
                    <a:pt x="782" y="2565"/>
                  </a:lnTo>
                  <a:lnTo>
                    <a:pt x="636" y="2590"/>
                  </a:lnTo>
                  <a:lnTo>
                    <a:pt x="489" y="2639"/>
                  </a:lnTo>
                  <a:lnTo>
                    <a:pt x="343" y="2687"/>
                  </a:lnTo>
                  <a:lnTo>
                    <a:pt x="221" y="2785"/>
                  </a:lnTo>
                  <a:lnTo>
                    <a:pt x="123" y="2907"/>
                  </a:lnTo>
                  <a:lnTo>
                    <a:pt x="74" y="3054"/>
                  </a:lnTo>
                  <a:lnTo>
                    <a:pt x="25" y="3200"/>
                  </a:lnTo>
                  <a:lnTo>
                    <a:pt x="1" y="3347"/>
                  </a:lnTo>
                  <a:lnTo>
                    <a:pt x="1" y="14020"/>
                  </a:lnTo>
                  <a:lnTo>
                    <a:pt x="25" y="14191"/>
                  </a:lnTo>
                  <a:lnTo>
                    <a:pt x="74" y="14337"/>
                  </a:lnTo>
                  <a:lnTo>
                    <a:pt x="123" y="14459"/>
                  </a:lnTo>
                  <a:lnTo>
                    <a:pt x="221" y="14581"/>
                  </a:lnTo>
                  <a:lnTo>
                    <a:pt x="343" y="14679"/>
                  </a:lnTo>
                  <a:lnTo>
                    <a:pt x="489" y="14752"/>
                  </a:lnTo>
                  <a:lnTo>
                    <a:pt x="636" y="14801"/>
                  </a:lnTo>
                  <a:lnTo>
                    <a:pt x="17146" y="14801"/>
                  </a:lnTo>
                  <a:lnTo>
                    <a:pt x="17292" y="14752"/>
                  </a:lnTo>
                  <a:lnTo>
                    <a:pt x="17439" y="14679"/>
                  </a:lnTo>
                  <a:lnTo>
                    <a:pt x="17561" y="14581"/>
                  </a:lnTo>
                  <a:lnTo>
                    <a:pt x="17659" y="14459"/>
                  </a:lnTo>
                  <a:lnTo>
                    <a:pt x="17708" y="14337"/>
                  </a:lnTo>
                  <a:lnTo>
                    <a:pt x="17756" y="14191"/>
                  </a:lnTo>
                  <a:lnTo>
                    <a:pt x="17781" y="14020"/>
                  </a:lnTo>
                  <a:lnTo>
                    <a:pt x="17781" y="3347"/>
                  </a:lnTo>
                  <a:lnTo>
                    <a:pt x="17756" y="3200"/>
                  </a:lnTo>
                  <a:lnTo>
                    <a:pt x="17708" y="3054"/>
                  </a:lnTo>
                  <a:lnTo>
                    <a:pt x="17659" y="2907"/>
                  </a:lnTo>
                  <a:lnTo>
                    <a:pt x="17561" y="2785"/>
                  </a:lnTo>
                  <a:lnTo>
                    <a:pt x="17439" y="2687"/>
                  </a:lnTo>
                  <a:lnTo>
                    <a:pt x="17292" y="2639"/>
                  </a:lnTo>
                  <a:lnTo>
                    <a:pt x="17146" y="2590"/>
                  </a:lnTo>
                  <a:lnTo>
                    <a:pt x="16999" y="2565"/>
                  </a:lnTo>
                  <a:lnTo>
                    <a:pt x="13702" y="2565"/>
                  </a:lnTo>
                  <a:lnTo>
                    <a:pt x="13263" y="758"/>
                  </a:lnTo>
                  <a:lnTo>
                    <a:pt x="13214" y="611"/>
                  </a:lnTo>
                  <a:lnTo>
                    <a:pt x="13141" y="465"/>
                  </a:lnTo>
                  <a:lnTo>
                    <a:pt x="13043" y="318"/>
                  </a:lnTo>
                  <a:lnTo>
                    <a:pt x="12921" y="221"/>
                  </a:lnTo>
                  <a:lnTo>
                    <a:pt x="12774" y="123"/>
                  </a:lnTo>
                  <a:lnTo>
                    <a:pt x="12628" y="50"/>
                  </a:lnTo>
                  <a:lnTo>
                    <a:pt x="1248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251" name="Google Shape;251;p27"/>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2" name="Google Shape;252;p27"/>
          <p:cNvPicPr preferRelativeResize="0"/>
          <p:nvPr/>
        </p:nvPicPr>
        <p:blipFill>
          <a:blip r:embed="rId3">
            <a:alphaModFix/>
          </a:blip>
          <a:stretch>
            <a:fillRect/>
          </a:stretch>
        </p:blipFill>
        <p:spPr>
          <a:xfrm>
            <a:off x="5237000" y="589912"/>
            <a:ext cx="3182824" cy="39636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56" name="Shape 256"/>
        <p:cNvGrpSpPr/>
        <p:nvPr/>
      </p:nvGrpSpPr>
      <p:grpSpPr>
        <a:xfrm>
          <a:off x="0" y="0"/>
          <a:ext cx="0" cy="0"/>
          <a:chOff x="0" y="0"/>
          <a:chExt cx="0" cy="0"/>
        </a:xfrm>
      </p:grpSpPr>
      <p:sp>
        <p:nvSpPr>
          <p:cNvPr id="257" name="Google Shape;257;p28"/>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28"/>
          <p:cNvSpPr txBox="1"/>
          <p:nvPr/>
        </p:nvSpPr>
        <p:spPr>
          <a:xfrm>
            <a:off x="2246850" y="2075400"/>
            <a:ext cx="4650300" cy="99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rgbClr val="FFFFFF"/>
                </a:solidFill>
                <a:latin typeface="Work Sans"/>
                <a:ea typeface="Work Sans"/>
                <a:cs typeface="Work Sans"/>
                <a:sym typeface="Work Sans"/>
              </a:rPr>
              <a:t>Process Work </a:t>
            </a:r>
            <a:endParaRPr b="1" sz="4800">
              <a:solidFill>
                <a:srgbClr val="FFFFFF"/>
              </a:solidFill>
              <a:latin typeface="Work Sans"/>
              <a:ea typeface="Work Sans"/>
              <a:cs typeface="Work Sans"/>
              <a:sym typeface="Work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29"/>
          <p:cNvSpPr txBox="1"/>
          <p:nvPr>
            <p:ph type="title"/>
          </p:nvPr>
        </p:nvSpPr>
        <p:spPr>
          <a:xfrm>
            <a:off x="490325" y="491425"/>
            <a:ext cx="3222900" cy="136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Sholay by Shristi</a:t>
            </a:r>
            <a:endParaRPr/>
          </a:p>
        </p:txBody>
      </p:sp>
      <p:sp>
        <p:nvSpPr>
          <p:cNvPr id="264" name="Google Shape;264;p29"/>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5" name="Google Shape;265;p29" title="shrish movie .avi">
            <a:hlinkClick r:id="rId3"/>
          </p:cNvPr>
          <p:cNvPicPr preferRelativeResize="0"/>
          <p:nvPr/>
        </p:nvPicPr>
        <p:blipFill>
          <a:blip r:embed="rId4">
            <a:alphaModFix/>
          </a:blip>
          <a:stretch>
            <a:fillRect/>
          </a:stretch>
        </p:blipFill>
        <p:spPr>
          <a:xfrm>
            <a:off x="573775" y="1724300"/>
            <a:ext cx="5125975" cy="2955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30"/>
          <p:cNvSpPr txBox="1"/>
          <p:nvPr>
            <p:ph type="title"/>
          </p:nvPr>
        </p:nvSpPr>
        <p:spPr>
          <a:xfrm>
            <a:off x="451125" y="403450"/>
            <a:ext cx="3389400" cy="136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Manthan by Pronami </a:t>
            </a:r>
            <a:endParaRPr/>
          </a:p>
        </p:txBody>
      </p:sp>
      <p:sp>
        <p:nvSpPr>
          <p:cNvPr id="271" name="Google Shape;271;p30"/>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72" name="Google Shape;272;p30" title="video-output-F9E2E6ED-8884-4A51-8C16-BF965B2658A8.MOV">
            <a:hlinkClick r:id="rId3"/>
          </p:cNvPr>
          <p:cNvPicPr preferRelativeResize="0"/>
          <p:nvPr/>
        </p:nvPicPr>
        <p:blipFill>
          <a:blip r:embed="rId4">
            <a:alphaModFix/>
          </a:blip>
          <a:stretch>
            <a:fillRect/>
          </a:stretch>
        </p:blipFill>
        <p:spPr>
          <a:xfrm>
            <a:off x="548650" y="1632875"/>
            <a:ext cx="5640675" cy="3022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31"/>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278" name="Google Shape;278;p31"/>
          <p:cNvSpPr txBox="1"/>
          <p:nvPr>
            <p:ph type="title"/>
          </p:nvPr>
        </p:nvSpPr>
        <p:spPr>
          <a:xfrm>
            <a:off x="490325" y="491425"/>
            <a:ext cx="3222900" cy="136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Chitchor</a:t>
            </a:r>
            <a:r>
              <a:rPr lang="en"/>
              <a:t> by Suraksha</a:t>
            </a:r>
            <a:endParaRPr/>
          </a:p>
        </p:txBody>
      </p:sp>
      <p:pic>
        <p:nvPicPr>
          <p:cNvPr id="279" name="Google Shape;279;p31" title="eb85e33e-7a95-43f5-b687-ba0aa1303abf.MP4">
            <a:hlinkClick r:id="rId3"/>
          </p:cNvPr>
          <p:cNvPicPr preferRelativeResize="0"/>
          <p:nvPr/>
        </p:nvPicPr>
        <p:blipFill>
          <a:blip r:embed="rId4">
            <a:alphaModFix/>
          </a:blip>
          <a:stretch>
            <a:fillRect/>
          </a:stretch>
        </p:blipFill>
        <p:spPr>
          <a:xfrm>
            <a:off x="547650" y="1724300"/>
            <a:ext cx="5944600" cy="29674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32"/>
          <p:cNvSpPr txBox="1"/>
          <p:nvPr>
            <p:ph idx="12" type="sldNum"/>
          </p:nvPr>
        </p:nvSpPr>
        <p:spPr>
          <a:xfrm>
            <a:off x="8159499" y="439327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32"/>
          <p:cNvSpPr txBox="1"/>
          <p:nvPr/>
        </p:nvSpPr>
        <p:spPr>
          <a:xfrm>
            <a:off x="535575" y="391750"/>
            <a:ext cx="3997200" cy="13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4000">
              <a:solidFill>
                <a:schemeClr val="dk1"/>
              </a:solidFill>
              <a:latin typeface="Work Sans"/>
              <a:ea typeface="Work Sans"/>
              <a:cs typeface="Work Sans"/>
              <a:sym typeface="Work Sans"/>
            </a:endParaRPr>
          </a:p>
        </p:txBody>
      </p:sp>
      <p:sp>
        <p:nvSpPr>
          <p:cNvPr id="286" name="Google Shape;286;p32"/>
          <p:cNvSpPr txBox="1"/>
          <p:nvPr/>
        </p:nvSpPr>
        <p:spPr>
          <a:xfrm>
            <a:off x="2175000" y="1147950"/>
            <a:ext cx="4794000" cy="284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600">
                <a:latin typeface="Work Sans"/>
                <a:ea typeface="Work Sans"/>
                <a:cs typeface="Work Sans"/>
                <a:sym typeface="Work Sans"/>
              </a:rPr>
              <a:t>THANK YOU</a:t>
            </a:r>
            <a:endParaRPr b="1" sz="9600">
              <a:latin typeface="Work Sans"/>
              <a:ea typeface="Work Sans"/>
              <a:cs typeface="Work Sans"/>
              <a:sym typeface="Work Sans"/>
            </a:endParaRPr>
          </a:p>
        </p:txBody>
      </p:sp>
    </p:spTree>
  </p:cSld>
  <p:clrMapOvr>
    <a:masterClrMapping/>
  </p:clrMapOvr>
</p:sld>
</file>

<file path=ppt/theme/theme1.xml><?xml version="1.0" encoding="utf-8"?>
<a:theme xmlns:a="http://schemas.openxmlformats.org/drawingml/2006/main" xmlns:r="http://schemas.openxmlformats.org/officeDocument/2006/relationships" name="Jacquenett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